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4525D22-71DE-4BA5-AF4B-EB997977957C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65"/>
            <p14:sldId id="26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9" autoAdjust="0"/>
    <p:restoredTop sz="94660"/>
  </p:normalViewPr>
  <p:slideViewPr>
    <p:cSldViewPr>
      <p:cViewPr varScale="1">
        <p:scale>
          <a:sx n="73" d="100"/>
          <a:sy n="73" d="100"/>
        </p:scale>
        <p:origin x="-107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4:57.2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E470A3-0F33-460B-81E3-3180EB2D4732}" emma:medium="tactile" emma:mode="ink">
          <msink:context xmlns:msink="http://schemas.microsoft.com/ink/2010/main" type="inkDrawing" rotatedBoundingBox="2789,10583 14625,10602 14624,10754 2788,10735" shapeName="Other">
            <msink:destinationLink direction="with" ref="{0130F1B8-19BF-4448-9221-8E47B05B5692}"/>
          </msink:context>
        </emma:interpretation>
      </emma:emma>
    </inkml:annotationXML>
    <inkml:trace contextRef="#ctx0" brushRef="#br0">0 46 5031,'80'-2'3741,"-41"1"-129,17 1 0,-7 5-1548,1-5-387,9 9-258,-4-9-129,16 9-129,6-9 0,22 7-258,8-7-258,19 7 0,13-5-258,21 5 0,22-3 0,19 1-258,5 2-129,11 2 129,11-4 0,17 4-129,8-5 129,5 1 0,3-3 0,15-2-129,3 0 129,7 0 0,8 0 129,5 0-129,1-4 0,6 4 129,2 0-129,2 0 0,-1 0 129,9 4-129,4-4-129,-1 2 129,4-1-129,15-1 0,-2 0 129,-2-3-129,11-4 0,-4 0 0,-10-1 0,-4-4-258,2 3-129,-22-9-387,-3 13-1290,-16-9-2451,-21-4 0,-11 0-129,-22-5-258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44.8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12AFF2-0741-4EB7-8B8B-639CCEE575AF}" emma:medium="tactile" emma:mode="ink">
          <msink:context xmlns:msink="http://schemas.microsoft.com/ink/2010/main" type="inkDrawing" rotatedBoundingBox="17253,10414 24662,10013 24666,10078 17257,10479" semanticType="underline" shapeName="Other"/>
        </emma:interpretation>
      </emma:emma>
    </inkml:annotationXML>
    <inkml:trace contextRef="#ctx0" brushRef="#br0">-3 441 5676,'2'-16'4128,"14"16"-129,-16 0 0,32-14-1161,0 14-1419,-9-2 0,27 2 0,-9 0-258,25 0-387,-6 0 0,24 0-258,3-3-129,23 1 0,16-5 0,22 3-258,10-3 129,18 2-129,17-2 0,25 0 0,21-2 0,13-2-129,15 0 129,21-3 0,9-4-129,15 1 129,8-3-129,-4 2 129,-8-3-129,0 1 129,-8-1-258,-11 3 129,-8-1 129,-7 1-129,-17 0 129,-4 4-129,-13 0 0,-19 1-129,-26 4-258,-34-7-516,-12 14-1548,-37-6-2322,-32-3 258,-34 0-645,-26-5 0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06:37.2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248257-C00B-4B79-A0D7-598739338C42}" emma:medium="tactile" emma:mode="ink">
          <msink:context xmlns:msink="http://schemas.microsoft.com/ink/2010/main" type="writingRegion" rotatedBoundingBox="10420,7159 16596,7384 16531,9178 10355,8953"/>
        </emma:interpretation>
      </emma:emma>
    </inkml:annotationXML>
    <inkml:traceGroup>
      <inkml:annotationXML>
        <emma:emma xmlns:emma="http://www.w3.org/2003/04/emma" version="1.0">
          <emma:interpretation id="{5652F11C-5F43-4A3F-8110-EA4F4ACA394E}" emma:medium="tactile" emma:mode="ink">
            <msink:context xmlns:msink="http://schemas.microsoft.com/ink/2010/main" type="paragraph" rotatedBoundingBox="10420,7159 16596,7384 16531,9178 10355,8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3B720C-368C-47F5-9D98-78E17F5A752D}" emma:medium="tactile" emma:mode="ink">
              <msink:context xmlns:msink="http://schemas.microsoft.com/ink/2010/main" type="line" rotatedBoundingBox="10420,7159 16596,7384 16531,9178 10355,8953"/>
            </emma:interpretation>
          </emma:emma>
        </inkml:annotationXML>
        <inkml:traceGroup>
          <inkml:annotationXML>
            <emma:emma xmlns:emma="http://www.w3.org/2003/04/emma" version="1.0">
              <emma:interpretation id="{68C21E0B-40AB-4659-887D-93000F6C2655}" emma:medium="tactile" emma:mode="ink">
                <msink:context xmlns:msink="http://schemas.microsoft.com/ink/2010/main" type="inkWord" rotatedBoundingBox="10420,7159 16596,7384 16531,9178 10355,8953"/>
              </emma:interpretation>
              <emma:one-of disjunction-type="recognition" id="oneOf0">
                <emma:interpretation id="interp0" emma:lang="en-US" emma:confidence="0">
                  <emma:literal>(Vinny)</emma:literal>
                </emma:interpretation>
                <emma:interpretation id="interp1" emma:lang="en-US" emma:confidence="0">
                  <emma:literal>[Vinny)</emma:literal>
                </emma:interpretation>
                <emma:interpretation id="interp2" emma:lang="en-US" emma:confidence="0">
                  <emma:literal>{Vinny)</emma:literal>
                </emma:interpretation>
                <emma:interpretation id="interp3" emma:lang="en-US" emma:confidence="0">
                  <emma:literal>Kevin-VT)</emma:literal>
                </emma:interpretation>
                <emma:interpretation id="interp4" emma:lang="en-US" emma:confidence="0">
                  <emma:literal>Kevin-re)</emma:literal>
                </emma:interpretation>
              </emma:one-of>
            </emma:emma>
          </inkml:annotationXML>
          <inkml:trace contextRef="#ctx0" brushRef="#br0">10119 6332 11223,'-27'-8'4644,"8"35"-258,3 19 129,1 24-3225,-11 3-387,8 23-129,-9 3 0,11 13-387,4 6 0,10 12-258,2 5 129,25 4-129,16-6 0,23-5-129,20-3 0,24-17-129,34-10-387,27-32-258,36-11-903,7-19-2967,21-19 258,14-8-516,-2-9 129</inkml:trace>
          <inkml:trace contextRef="#ctx0" brushRef="#br0" timeOffset="-2215.2037">10468 7050 11610,'10'-83'4773,"-8"44"-129,-2 6 129,5 14-2838,-10-10-645,5 29-516,-2-19-129,2 19-129,4 19-258,10 12 0,2 8-129,5 12 0,3 8 0,6 10 0,-2 3 0,1-3 0,-3-7 0,-1-7-129,-7-12 258,0-7-128,-7-15-130,-11-21 0,24 0 0,-11-21 0,-1-15 0,4-10 0,0-9 0,4-9 0,1-7 0,2-2 0,1 1 0,-1 3 0,0 10 0,-7 8 0,3 12 0,-12 7 0,9 26-1162,-16 6-3740,0 9-258,-8 16 0,-1 11-387</inkml:trace>
          <inkml:trace contextRef="#ctx0" brushRef="#br0" timeOffset="-1825.2032">11177 7155 14448,'-21'-76'4773,"19"49"-258,2 27-129,6-18-3612,-6 18-774,28 7-1548,4 8-2967,2 8 129,0 0-387,5 5-129</inkml:trace>
          <inkml:trace contextRef="#ctx0" brushRef="#br0" timeOffset="-1981.2034">11190 7289 14835,'12'32'5160,"1"-11"-258,-1 4-258,6 9-3741,-4-4-129,8 11-387,-5 2-387,-4-6-516,6 14-1806,-8-19-2322,-7-10-129,-4-22-258,0 0-258</inkml:trace>
          <inkml:trace contextRef="#ctx0" brushRef="#br0" timeOffset="-1450.8025">11526 7337 9804,'16'32'4902,"-5"-15"0,1 3-258,2 7-1548,-14-27-1290,25 48-774,-14-20-387,1 8-258,-5-2-258,-1-2 0,-3-6 0,-1-4-129,-2-22 0,0 0 0,0 0 0,0-16 0,0-18 258,6-5-129,1-4 129,2 2-129,-1 0 0,5 11 0,-2 1 1,1 13-130,-12 16 0,28-7 0,-28 7 0,32 20 0,-12 3 0,0 5 0,-1 6 0,-1 2-130,0 5-386,-11-15-387,14 17-2451,-17-18-1419,-1-4-258,-3-21-129,0 0 0</inkml:trace>
          <inkml:trace contextRef="#ctx0" brushRef="#br0" timeOffset="-1279.2022">12072 7397 14448,'62'-19'4644,"-17"13"-129,1 3-387,2-1-3612,14 2-774,4 2-1032,-9 0-2967,0-1-129,0-7-258,-9-8-258</inkml:trace>
          <inkml:trace contextRef="#ctx0" brushRef="#br0" timeOffset="-936.0016">12769 7048 13803,'-7'-21'4644,"5"0"129,2 21-258,11 5-3096,-11-5-645,27 34-258,-13-7 129,7 10-258,-5 2 129,4 9-258,-6 0 0,0 0-258,-1-5 129,-4-6 1,-4-8-130,4-10 0,-9-19 0,18 0 0,-8-16 0,6-16 0,0-14 0,6-7 0,-1-10 0,1-2 0,-1-3 0,-5 6 0,0 7 0,-9 7 0,5 17 0,-12-3-1291,18 26-3224,-18 8-645,0 0 258,13 28-645</inkml:trace>
          <inkml:trace contextRef="#ctx0" brushRef="#br0" timeOffset="-546.0009">13335 7244 15609,'94'13'4902,"-37"-8"-258,4-3-129,8 7-3741,-1-4-387,12 2-387,2 2-387,-8-7-387,12 12-903,-31-14-1419,-2 0-1677,-14 0 0,-17 2 129,-22-2 1935,0 0 516,-20 0 1806,-8 0 1161,4 0 2322,0 7 1677,0 0-387,7 5-129,10 15-1290,-13-11-903,20 25-645,-11-2-387,11 20-258,-3 3-258,3 11-129,0 4-258,-2-1-129,0 2-387,-7-8-387,9-3-2967,-12-15-1161,-8-9 129,-5-13-387,-10-11-129</inkml:trace>
          <inkml:trace contextRef="#ctx0" brushRef="#br0" timeOffset="514.8009">14438 6456 13029,'73'61'4902,"-27"-15"-258,4 13 129,12 19-3225,-17-3-516,8 21-258,-16 0-258,-3 14-129,-16 4 0,-7 10-258,-11 1 129,-4-4-129,-12-7-129,-5-11 0,-6-5-258,-14-22-516,5 2-1419,-13-30-2709,-8-12 129,-6-15-387,1-8 0</inkml:trace>
          <inkml:trace contextRef="#ctx0" brushRef="#br0" timeOffset="-5366.4092">8693 7173 10836,'14'-60'5031,"-5"31"-387,-2 4 129,-2-7-2709,11 21-774,-16 11-387,23-7-387,-23 7 0,29 22-387,-17 6 129,2 11-129,-3 6 129,-2 6-129,-4 4 129,-3 4-258,-2 0 129,0-4 0,-4-3-129,1-10 129,-2-8-129,3-7 0,2-27 129,0 0 0,0 0-129,23-34 129,-2-10 130,9-10-259,6-10 0,6-5 0,6-2 0,0 5 0,2 9 0,-9 7-130,-2 14-386,-13 6-129,1 21-387,-27 9-774,21 4-1290,-21 15-1806,-10 10 0,-5 5-129,-4 1-129,-4-1 2193,10 11 1548,-8-10 1548,3-5 2451,6-1 2064,8-1 129,1-3-129,3 0-258,12 7-1290,-10-12-1032,23 15-774,-11-6-516,13 8-129,-4-3-258,5 1-258,1-1-258,-5-7-258,7 9-903,-17-13-3225,4-4-129,-18-19-258,17 23-258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10.9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766A36-AB2D-4293-A7C7-F7EEF363D543}" emma:medium="tactile" emma:mode="ink">
          <msink:context xmlns:msink="http://schemas.microsoft.com/ink/2010/main" type="inkDrawing" rotatedBoundingBox="5228,3003 5394,12932 5262,12934 5095,3006" semanticType="callout" shapeName="Other"/>
        </emma:interpretation>
      </emma:emma>
    </inkml:annotationXML>
    <inkml:trace contextRef="#ctx0" brushRef="#br0">-6 46 5805,'2'-23'4644,"10"-5"-258,-12 28-258,0 0-2064,0 0-1161,0 0-258,0 0 0,0 0-258,0 0 0,0 0 0,0 0 0,6 21 0,-6-21 0,7 32 0,-7-14-129,3 9 129,-3-4-129,0 5 0,0-3 0,0 5 0,0-1 0,0 1 0,-1-2-129,1 3 0,0-5 0,0 6 129,0-1 0,0 1-129,-2 0 129,0 1-258,-2 1 387,1 4-387,-4 1 258,1 2-129,-1-2-129,0 2 129,2 0-129,1 1 129,3 3-129,1-1 0,0-1 0,1 1 129,6 1-129,2-1 0,2 1 0,0-1 0,1 1 0,-3-1 0,2 1 0,-2-1 129,-1 4-129,0 2 129,-5 2 0,1-1 0,-1 3 129,3 2-258,-1 3 258,-1 5-258,-3 2 129,3 7 0,-2 7-258,-2 4 129,0 5 0,0 3 129,0 4-258,-6 2 129,3 2 0,-3 1 129,1 6-258,3 6 258,-1 7-129,1 2 0,0 3 0,2 1 129,0 1-129,4-3 0,1-3 129,4-2-129,-2 0 0,0 2-129,0 4 129,-1-1 129,-3 3-129,-1-1 129,-2 2 0,0 0 0,-2 2 0,-3 5 1,0 6-130,-3 5 0,0 5 0,0 5 0,1 8 0,2 12 0,1 9 0,1 0 0,-1 2 0,4 3 0,0 2 0,0 11 0,6 3 0,1-8 0,2-8 0,3-7 0,1-1 0,1-1 0,0 1 0,-2-10 0,-1-10 0,-2-9 0,0-7 0,0-9 0,-4-13 0,0-13 0,1-17 0,-3-18 0,4-10 0,-3-18 0,5-3-388,-9-20-515,14 10-1677,-14-35-2451,0 0 0,0 0-258,0 0-129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12.1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4C6A5B-243A-4DF9-8F6D-3EB3A976C0EB}" emma:medium="tactile" emma:mode="ink">
          <msink:context xmlns:msink="http://schemas.microsoft.com/ink/2010/main" type="inkDrawing" rotatedBoundingBox="2276,10542 18004,10534 18005,10698 2277,10706" shapeName="Other">
            <msink:destinationLink direction="with" ref="{DF250457-F311-436C-9C22-D6D6F892ED71}"/>
          </msink:context>
        </emma:interpretation>
      </emma:emma>
    </inkml:annotationXML>
    <inkml:trace contextRef="#ctx0" brushRef="#br0">0 0 4644,'59'-10'4128,"-29"10"-258,20 1 258,-1 8-1806,0-9-516,18 14-258,-12-10-129,20 12-258,-9-9-387,16 7 0,-6-5-258,22 4 0,7-4 0,23-1-258,16-2 0,18 1 0,19-5 0,27-2-129,24 0 0,15 0 0,9-2 0,18-3-129,11-1 0,5 1 129,5 0-129,11 1 129,0 2-129,3 2 0,11-2 129,2 2-129,-1 0 129,8 0-129,5 6 0,-7 1 129,-5 0-129,2 2 0,-6 0 0,-6 2 0,-3-1 0,15-1 129,1-7-129,10 0 0,21-2 129,10-4-129,6-5 129,21-5-129,4-2 0,-4 2 129,2-2-129,-2 0 0,-13 1 0,3 3 0,-6 1 0,-14 2 0,3 2-129,-14 2-258,-14 5-516,-30 0-3483,-11 4-387,-32 1-129,-37-5-258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15.36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2C9D4D0-ED82-458C-9E3A-992EC1F35DF5}" emma:medium="tactile" emma:mode="ink">
          <msink:context xmlns:msink="http://schemas.microsoft.com/ink/2010/main" type="inkDrawing" rotatedBoundingBox="6006,3638 8048,3590 8049,3614 6007,3661" shapeName="Other">
            <msink:destinationLink direction="with" ref="{DF250457-F311-436C-9C22-D6D6F892ED71}"/>
          </msink:context>
        </emma:interpretation>
      </emma:emma>
    </inkml:annotationXML>
    <inkml:trace contextRef="#ctx0" brushRef="#br0">-3 52 2322,'11'3'3354,"-11"-3"516,0 0-1032,25 0-645,-2 0-387,-5 0-129,14 0-129,-8 0-387,17 0-129,-10-1 0,13 1-258,-7-4-129,10 4 0,-6-5-258,7 3 0,-4-3-129,4 5-129,-2-4 129,2 2-129,-1-1 0,1 1 0,-2 2 0,2-2-129,4 2 129,-3-2-129,1 2 129,0 0-129,0 0 0,0 0 129,-6 0-129,0 0 0,-6 0 129,-1 0-129,-3 0 0,0 0 0,-4 2 129,-2 0-129,1 0 0,1-1 0,-1-1 129,1 0-129,-2 0 129,3 0-129,-3 0 0,-1-3 0,-1-1 129,1 1-129,0 1 0,-2-2 0,-2 3 0,2-1 129,0 0-129,1 2 0,-1-2 129,2 1-129,-2-1 0,1 2 129,-1-2-129,-3 0 129,-3 2-129,-19 0 0,29 0-129,-29 0-129,21 0-516,-21 0-1806,0 0-2064,-9 2 0,-9 2-258,1 6-387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18.05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F250457-F311-436C-9C22-D6D6F892ED71}" emma:medium="tactile" emma:mode="ink">
          <msink:context xmlns:msink="http://schemas.microsoft.com/ink/2010/main" type="inkDrawing" rotatedBoundingBox="8577,2750 14931,9530 13742,10644 7388,3864" semanticType="callout" shapeName="Other">
            <msink:sourceLink direction="with" ref="{184C6A5B-243A-4DF9-8F6D-3EB3A976C0EB}"/>
            <msink:sourceLink direction="with" ref="{82C9D4D0-ED82-458C-9E3A-992EC1F35DF5}"/>
          </msink:context>
        </emma:interpretation>
      </emma:emma>
    </inkml:annotationXML>
    <inkml:trace contextRef="#ctx0" brushRef="#br0">0 37 903,'0'0'2967,"11"-21"-129,-11 21-516,20-7-516,-20 7-387,23-5-387,-23 5-129,30-2-258,-14 0 258,5 2 129,-1-2 0,6 2 0,-2 0 0,8 0-129,-6 0 129,12 0-129,-6 0 0,7 0-258,-2 0 0,6 0-258,-4 0 0,4 2 0,-2 0-129,1 3 0,-4-1 0,3 3-129,-6 0 0,2 2 0,-4 0 0,0 1 0,-2 3 0,-1 1 0,-2 0-129,1 1 129,-4 1 0,0 1 0,-4-1 0,2 0 0,-5 2 0,1 2 0,-3-1 0,2 3 0,0 3-129,-2-1 129,2 5-129,0-1 129,-1 1-129,1 1 129,2 0-129,-1 4 129,1-5 0,1 3 0,2-2 0,0 4 129,2-2-129,2 3 0,1 1 0,3 3 0,2-2-129,1 4 129,2 0 0,-1 2-129,5-1 258,0 3-258,1-2 129,0 3 0,0 0 0,2 2 0,-4 0-129,2 0 129,-4 7-129,1 2 0,-3 0 0,-1 4 129,-2 1-129,0 0 0,0 0 129,-2 3-129,1-9 129,-1 3 0,0 0-129,0-2 129,0-2-129,1 0 0,-1 0-129,0 2 0,0 2 0,1 0 129,-1 1-129,0 8 0,2-1 129,-2 3 0,1-1 0,-3 0 129,2 1-258,1-5 258,1 0-129,-2-5 0,2-5 0,0 0 129,2-1-129,-1-3-129,1-3 129,0 2 0,0 0 0,0-2-129,-2 4 129,-2-3-129,2 3 129,-2 1 0,0 4 0,-1 2 0,-1 0 0,3-1 0,-5 1 0,3 0 0,-1-2 0,1-2 0,-1-4 129,4-1-129,2 0 0,2 0 0,4-2 129,3 2-129,2-4 129,6 4-129,3-1 0,4 5 0,6 1 129,0 5 0,4 3-258,3 4 258,0 3-129,4-1 129,1-1-129,3-1 0,2-3 129,7-5-129,6-6 0,9-3 129,9-5-129,7-6 130,6-2-130,1-3 0,4-2 0,2-4 0,-3-1 0,0-2 0,-5 0 0,-3-2 0,-4-2 0,-3-1 0,-3-2 0,-10 1 0,-3-1 0,-11 0 0,-5 1 0,-8-3 0,-2 2-130,-5-2-128,-3 0 0,-5-2-129,1 8-516,-15-15-1161,1 7-2709,-3 2 0,-13-7-387,-7-2-129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16.09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FCA9D27-ADE3-4FD7-B115-0CE0C5982100}" emma:medium="tactile" emma:mode="ink">
          <msink:context xmlns:msink="http://schemas.microsoft.com/ink/2010/main" type="inkDrawing" rotatedBoundingBox="5105,3726 6124,3693 6126,3742 5107,3775" shapeName="Other"/>
        </emma:interpretation>
      </emma:emma>
    </inkml:annotationXML>
    <inkml:trace contextRef="#ctx0" brushRef="#br0">2552 3025 3354,'-16'-5'4386,"16"5"-387,0 0 0,0 0-1290,0 0-645,0 0-774,0-22 0,14 20-387,-14 2 0,36-8-387,-13 0 0,12 7-129,6-5-129,13 5 0,12-3-258,10 2-129,22 2-516,0 0-1161,17 0-2451,6 2-387,-2 0 0,4 5-516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29.7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F9C6F8-5A4C-4E7B-ADC1-0D76A0E277DD}" emma:medium="tactile" emma:mode="ink">
          <msink:context xmlns:msink="http://schemas.microsoft.com/ink/2010/main" type="writingRegion" rotatedBoundingBox="2679,3508 3737,3508 3737,4604 2679,4604"/>
        </emma:interpretation>
      </emma:emma>
    </inkml:annotationXML>
    <inkml:traceGroup>
      <inkml:annotationXML>
        <emma:emma xmlns:emma="http://www.w3.org/2003/04/emma" version="1.0">
          <emma:interpretation id="{BC4EB2B3-7B2B-4787-BAFD-C005A0D745C2}" emma:medium="tactile" emma:mode="ink">
            <msink:context xmlns:msink="http://schemas.microsoft.com/ink/2010/main" type="paragraph" rotatedBoundingBox="2679,3508 3737,3508 3737,4604 2679,46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616D5C-4F98-45CA-B94E-7B57B5FD2913}" emma:medium="tactile" emma:mode="ink">
              <msink:context xmlns:msink="http://schemas.microsoft.com/ink/2010/main" type="line" rotatedBoundingBox="2679,3508 3737,3508 3737,4604 2679,4604"/>
            </emma:interpretation>
          </emma:emma>
        </inkml:annotationXML>
        <inkml:traceGroup>
          <inkml:annotationXML>
            <emma:emma xmlns:emma="http://www.w3.org/2003/04/emma" version="1.0">
              <emma:interpretation id="{8E736287-EF07-466B-B611-1F442CEE0839}" emma:medium="tactile" emma:mode="ink">
                <msink:context xmlns:msink="http://schemas.microsoft.com/ink/2010/main" type="inkWord" rotatedBoundingBox="2679,3508 3737,3508 3737,4604 2679,4604"/>
              </emma:interpretation>
              <emma:one-of disjunction-type="recognition" id="oneOf0">
                <emma:interpretation id="interp0" emma:lang="en-US" emma:confidence="1">
                  <emma:literal>Vo</emma:literal>
                </emma:interpretation>
                <emma:interpretation id="interp1" emma:lang="en-US" emma:confidence="0">
                  <emma:literal>V.</emma:literal>
                </emma:interpretation>
                <emma:interpretation id="interp2" emma:lang="en-US" emma:confidence="0">
                  <emma:literal>v.</emma:literal>
                </emma:interpretation>
                <emma:interpretation id="interp3" emma:lang="en-US" emma:confidence="0">
                  <emma:literal>V,</emma:literal>
                </emma:interpretation>
                <emma:interpretation id="interp4" emma:lang="en-US" emma:confidence="0">
                  <emma:literal>VO</emma:literal>
                </emma:interpretation>
              </emma:one-of>
            </emma:emma>
          </inkml:annotationXML>
          <inkml:trace contextRef="#ctx0" brushRef="#br0">-2651-6314 9804,'14'-31'4644,"-14"31"-129,22-10-258,-22 10-2451,32 10-903,-15 13-129,12 17-258,-4 2-129,5 17 0,-5-2-129,3 9 0,-6-4-129,-1 2 129,-3-12-129,-4-6 129,-3-12 0,1-6 129,-12-28 0,18 18 129,-18-18 0,21-30-129,-14-15 129,9-10-129,0-23-257,4-13-130,-2-12 0,-2-4 0,0 0 0,-4 10 0,1 11 0,-6 13-259,0 25-386,-7 9-258,0 39-1677,0 0-2322,0 0-258,-5 23-129,-6 9 0</inkml:trace>
          <inkml:trace contextRef="#ctx0" brushRef="#br0" timeOffset="436.8008">-1849-5856 11739,'9'-30'4644,"-12"9"-258,3 21-129,-16 3-3225,-2 5-516,5 11-258,-1 1-129,3 6 0,1 3 0,4 3-129,5 0 0,1 0 129,5-5 0,13-1 129,-1-8 129,12-2 0,-1-14 129,12-2 129,-7-9 0,12-11 0,-11-13 0,3-3-129,-12-10-129,-4-2-128,-14-2-259,-7 5 0,-9 5 0,-17 8 0,-4 17-646,-24 3-3224,10 12-1161,-6 19-258,4 13-129,10 9-387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44.8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BD1E804-F1E3-4E80-818D-E8907274D46E}" emma:medium="tactile" emma:mode="ink">
          <msink:context xmlns:msink="http://schemas.microsoft.com/ink/2010/main" type="writingRegion" rotatedBoundingBox="13127,3947 14776,3947 14776,4976 13127,4976"/>
        </emma:interpretation>
      </emma:emma>
    </inkml:annotationXML>
    <inkml:traceGroup>
      <inkml:annotationXML>
        <emma:emma xmlns:emma="http://www.w3.org/2003/04/emma" version="1.0">
          <emma:interpretation id="{C54F4EE3-0F13-4C63-A95A-F641E960F16B}" emma:medium="tactile" emma:mode="ink">
            <msink:context xmlns:msink="http://schemas.microsoft.com/ink/2010/main" type="paragraph" rotatedBoundingBox="13127,3947 14776,3947 14776,4976 13127,4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7D1974-4C46-4209-9681-DC128E6010D9}" emma:medium="tactile" emma:mode="ink">
              <msink:context xmlns:msink="http://schemas.microsoft.com/ink/2010/main" type="line" rotatedBoundingBox="13127,3947 14776,3947 14776,4976 13127,4976"/>
            </emma:interpretation>
          </emma:emma>
        </inkml:annotationXML>
        <inkml:traceGroup>
          <inkml:annotationXML>
            <emma:emma xmlns:emma="http://www.w3.org/2003/04/emma" version="1.0">
              <emma:interpretation id="{FAE81299-7A52-465B-9FC4-C7DE9650871E}" emma:medium="tactile" emma:mode="ink">
                <msink:context xmlns:msink="http://schemas.microsoft.com/ink/2010/main" type="inkWord" rotatedBoundingBox="13127,3947 14776,3947 14776,4976 13127,4976">
                  <msink:destinationLink direction="with" ref="{24EE9B1A-B076-41F1-8D72-EC3CB18E1BE0}"/>
                </msink:context>
              </emma:interpretation>
              <emma:one-of disjunction-type="recognition" id="oneOf0">
                <emma:interpretation id="interp0" emma:lang="en-US" emma:confidence="0">
                  <emma:literal>+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"</emma:literal>
                </emma:interpretation>
                <emma:interpretation id="interp4" emma:lang="en-US" emma:confidence="0">
                  <emma:literal>r</emma:literal>
                </emma:interpretation>
              </emma:one-of>
            </emma:emma>
          </inkml:annotationXML>
          <inkml:trace contextRef="#ctx0" brushRef="#br0">7797-5245 7482,'34'-50'4128,"-23"20"-387,9 8-258,-3 3-1419,-1-8-645,11 7-516,-2-3-516,9 0-387,7 4-516,1-8-903,17 2-1290,5 7-1290,-3-14 0,13 13-645,-10-15 387</inkml:trace>
          <inkml:trace contextRef="#ctx0" brushRef="#br0" timeOffset="187.2004">8835-5920 2451,'53'-44'3612,"-14"28"-129,-11-20 0,21 10-1419,-1-6-516,5 1-645,4 3-258,-2 0-387,0-1-258,0 9-774,-5 10-2451,-20-17-258,4 25-129,-29-23-387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1:59.2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9DEEC5-4690-491E-A314-A3B4BACF0C87}" emma:medium="tactile" emma:mode="ink">
          <msink:context xmlns:msink="http://schemas.microsoft.com/ink/2010/main" type="writingRegion" rotatedBoundingBox="2568,782 21499,358 21544,2359 2613,2784"/>
        </emma:interpretation>
      </emma:emma>
    </inkml:annotationXML>
    <inkml:traceGroup>
      <inkml:annotationXML>
        <emma:emma xmlns:emma="http://www.w3.org/2003/04/emma" version="1.0">
          <emma:interpretation id="{731BA29D-42D4-4582-A0D9-6D6BB5A39DD4}" emma:medium="tactile" emma:mode="ink">
            <msink:context xmlns:msink="http://schemas.microsoft.com/ink/2010/main" type="paragraph" rotatedBoundingBox="2568,782 21499,358 21544,2359 2613,27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153603-67B5-4BD6-A302-63608D1F9BA2}" emma:medium="tactile" emma:mode="ink">
              <msink:context xmlns:msink="http://schemas.microsoft.com/ink/2010/main" type="line" rotatedBoundingBox="2568,782 21499,358 21544,2359 2613,2784"/>
            </emma:interpretation>
          </emma:emma>
        </inkml:annotationXML>
        <inkml:traceGroup>
          <inkml:annotationXML>
            <emma:emma xmlns:emma="http://www.w3.org/2003/04/emma" version="1.0">
              <emma:interpretation id="{77D447F9-6E6D-4A5C-BC5B-955B8406F95D}" emma:medium="tactile" emma:mode="ink">
                <msink:context xmlns:msink="http://schemas.microsoft.com/ink/2010/main" type="inkWord" rotatedBoundingBox="2568,782 8253,655 8297,2656 2613,2784"/>
              </emma:interpretation>
              <emma:one-of disjunction-type="recognition" id="oneOf0">
                <emma:interpretation id="interp0" emma:lang="en-US" emma:confidence="0">
                  <emma:literal>Transfer</emma:literal>
                </emma:interpretation>
                <emma:interpretation id="interp1" emma:lang="en-US" emma:confidence="0">
                  <emma:literal>transfer</emma:literal>
                </emma:interpretation>
                <emma:interpretation id="interp2" emma:lang="en-US" emma:confidence="0">
                  <emma:literal>Transfix</emma:literal>
                </emma:interpretation>
                <emma:interpretation id="interp3" emma:lang="en-US" emma:confidence="0">
                  <emma:literal>Tranter</emma:literal>
                </emma:interpretation>
                <emma:interpretation id="interp4" emma:lang="en-US" emma:confidence="0">
                  <emma:literal>Transfers</emma:literal>
                </emma:interpretation>
              </emma:one-of>
            </emma:emma>
          </inkml:annotationXML>
          <inkml:trace contextRef="#ctx0" brushRef="#br0">17 95 5031,'-10'-18'4386,"10"18"-129,0 0-129,-9-19-2193,9 19-645,0 0-258,0 0-387,12-4-129,4 4 0,0-2-129,13 2-129,-1 0 258,15 0-387,5 0 129,14 0-129,2-1 129,11 1 0,1-2 0,8-2 0,1-1-129,6 3 129,-4-5-129,0 2 0,-5-1 0,-5 1-129,-6 2 129,-11 1-129,-8-2 129,-11 2-129,-9 2 0,-7 0 0,-8 0-129,-17 0-129,20 0 0,-20 0-516,0 0-903,0 0-2193,0 0-645,-14 16-258,-6-10-387</inkml:trace>
          <inkml:trace contextRef="#ctx0" brushRef="#br0" timeOffset="1279.2022">627 145 5031,'20'-11'4386,"-20"11"-129,0 0 0,0 0-2322,2 9-645,3 18-129,-7-8 0,2 24 0,-5-2-258,5 16-387,-5 0 0,5 12-258,-2 1 129,2 4-258,0 1 129,5-4-258,4-1 0,2-6 129,-1-4-129,3-5 0,-2-8 0,-1-7 129,1-8-258,-2-5 129,1-4 0,-2-3-129,-8-20 0,14 19-129,-14-19-129,0 0-258,19 18-1161,-19-18-2451,0 0-516,2-14 129,0-7-645</inkml:trace>
          <inkml:trace contextRef="#ctx0" brushRef="#br0" timeOffset="1918.8032">1033 1079 6321,'28'7'4773,"-28"-7"-258,0 0-129,7-9-2709,-7 9-516,15-19 129,4 8-129,-10-16-516,13 0-129,-6-8-129,7-2 0,-7-6-129,3 0-129,-8 2-129,-8 2-129,-1 7-129,-7-2 0,-6 13-258,-14 0 0,4 8-129,-11-1 129,9 10-258,-6-3 258,13 7 129,-3 0-258,19 0 387,0 0 258,0 0 258,0 18 0,0-18 387,44 5-129,-17-5 258,17 0 0,-6-1-129,10 1 0,-11-9-129,6 9-129,-9-4 0,-2 4 0,-7 0-129,-2 2 0,-6 7-129,3 5 0,-6 4-129,2 9 129,-5 5-258,0 1 129,-1 10-258,-3 3 0,1 8-129,-8-10-645,8 18-1548,-4-10-2193,-2-9-129,0-4-258,1-7-129</inkml:trace>
          <inkml:trace contextRef="#ctx0" brushRef="#br0" timeOffset="2527.2043">1876 917 1,'41'-55'3095,"-20"37"646,-21-18-258,6 6-1419,-6 9-387,-15-8 129,5 13-129,-15-7-129,25 23-387,-38-19-129,38 19-129,-30 0 0,30 0-387,-18 26-129,17-1-129,-1 6-129,2 4 129,5 4-129,6 4 0,0 0 0,3-1 0,0-3-129,2-5 0,-2-7 0,-1-6 129,-13-21-129,25 15 129,-25-15 0,26-16 129,-11-13 0,2-3 0,-1-9 129,6 0 0,-3-3 0,4 6-129,-1 3 129,1 6-258,-2 12 0,6 9 0,-4 8 0,4 8-129,1 15-129,-1 3 0,3 12-129,-5-1-387,7 16-774,-20-6-3225,6-8 0,-4-2-387,-5-14-516</inkml:trace>
          <inkml:trace contextRef="#ctx0" brushRef="#br0" timeOffset="2932.8051">2492 778 9675,'1'-51'5160,"5"31"-258,-6 20-258,23-2-2709,-23 2-903,34 0-387,-17 0-258,6 11-129,-3 3-258,-2 6 0,0 3-258,-10 0 0,3 7-129,-7-8 0,1 3 0,-5-9 129,4 0 0,-4-16 129,0 0 258,14-18 0,-7-12 0,5 1 258,-1-8-129,7 6 129,-4-4 0,4 12 0,-2 5-129,3 14 0,-1 4 0,2 15-129,-1 8 0,3 11-129,-1 8-129,-1 1-129,3 10-129,-7-8-387,12 17-1161,-12-10-2967,4-10 129,-1-6-387,1-13-516</inkml:trace>
          <inkml:trace contextRef="#ctx0" brushRef="#br0" timeOffset="3369.6059">3413 661 11223,'-7'-21'4773,"-4"-6"-387,11 27 0,0 0-3870,-27 0-387,10 7-129,-1 5-129,0 3 0,4 2-129,1 1 129,12 4 0,1-3-129,12 1 258,11-1 0,7-1 258,10 3 0,-1-3 0,11 4 129,-10-6 0,5 5 0,-11-2 0,-1 5 0,-11-3 0,-4 7 0,-17-1 0,-1 3-129,-14 1 0,-13-1-129,-8-2 0,-11-5-129,-8 0-129,-6-10-258,6 3-258,-11-16-1290,15-2-2967,4-5 258,6-5-645,14-4-258</inkml:trace>
          <inkml:trace contextRef="#ctx0" brushRef="#br0" timeOffset="4243.2072">3795 933 9933,'63'-25'4644,"-24"13"-258,14 12-516,8-2-3225,4 0-387,7-1-516,11 3-645,-8-6-1548,1-6-1806,13 6 0,-7-15-516,3 9-129</inkml:trace>
          <inkml:trace contextRef="#ctx0" brushRef="#br0" timeOffset="3978.007">3943 890 7482,'48'-9'4644,"-27"8"-129,-21 1-258,23-36-2451,-7 31-903,-7-15 129,11 6-387,-6-11-258,9 2 0,0-9-129,4-4-129,0-3-129,-4-7-129,0-2-258,-12-9 0,1 4-258,-12-10 0,0 6 0,-12-1 387,-1 6 0,-5 8 0,-3 5 645,7 10 129,-4 4 0,18 25 129,-25-12-129,25 12 129,-16 19 0,16 15-129,0 3 0,2 20 0,5 6 129,9 18-258,0 8 0,5 18 0,-1 5-129,0 7-129,-4 1 0,-4-3-129,-3-1 0,-4-8 129,-3-8-129,-2-11 129,0-11 129,0-9-129,-3-5 0,-1-7-129,-1-3 0,1-8-129,2-3 0,-1-15-258,3 4-129,0-32-387,0 34-645,0-34-2709,0 0-774,-6-27 129,-1-3-387</inkml:trace>
          <inkml:trace contextRef="#ctx0" brushRef="#br0" timeOffset="5101.2089">4843 775 2193,'0'0'3612,"0"0"516,0 0-387,0 0-1806,0 0 0,18 10-129,0-1-258,-18-9-258,35 0-129,-17-7-129,12 4-258,-5-15-129,4 5-129,-8-10 0,2 2-258,-7-6 0,-7 2-129,-7-3-129,-2 5 0,-13 5-129,-4 2 0,-5 5-129,-6 8 129,-1 3-129,-1 9 129,2 10-129,-1 6 129,6 11 0,3-1 0,8 8 0,7 3 129,5 2 129,1 0 0,15-2 0,11 1 129,2-8 129,8-4-129,-2-10 129,8-2-129,0-15 0,3-5 0,-1-5 0,1-15 0,-2-12-129,1-8 0,-4-6 0,-2-7 0,-5-1 0,-6-1-258,-5 2 129,-10 0-129,-6 8-129,-7 4 0,-6 8 0,-15 5 0,0 9 0,-6 2 0,4 5 0,-2 2 0,5 7 129,4-2-129,16 2 129,0 0 0,0 0 129,0 0 0,27 2 129,-2 0-129,0-2 258,5 0 0,-3 0 129,1 0-129,-5-4 0,1 4 0,-5 0 0,4 0-129,-5 7 129,5 6-129,-3 1-129,1 9 0,0 9 0,-3 4-387,-4 17-129,-14-5-1161,0 18-3096,-7 5 0,-10 0-258,-1-3-645</inkml:trace>
        </inkml:traceGroup>
        <inkml:traceGroup>
          <inkml:annotationXML>
            <emma:emma xmlns:emma="http://www.w3.org/2003/04/emma" version="1.0">
              <emma:interpretation id="{47C4ABC4-848A-40F9-82BC-FDCAE579F6F8}" emma:medium="tactile" emma:mode="ink">
                <msink:context xmlns:msink="http://schemas.microsoft.com/ink/2010/main" type="inkWord" rotatedBoundingBox="9344,666 21500,393 21526,1564 9370,1836"/>
              </emma:interpretation>
              <emma:one-of disjunction-type="recognition" id="oneOf1">
                <emma:interpretation id="interp5" emma:lang="en-US" emma:confidence="0">
                  <emma:literal>characteristics</emma:literal>
                </emma:interpretation>
                <emma:interpretation id="interp6" emma:lang="en-US" emma:confidence="0">
                  <emma:literal>Character ibices</emma:literal>
                </emma:interpretation>
                <emma:interpretation id="interp7" emma:lang="en-US" emma:confidence="0">
                  <emma:literal>Character ibis</emma:literal>
                </emma:interpretation>
                <emma:interpretation id="interp8" emma:lang="en-US" emma:confidence="0">
                  <emma:literal>Characteristics</emma:literal>
                </emma:interpretation>
                <emma:interpretation id="interp9" emma:lang="en-US" emma:confidence="0">
                  <emma:literal>Character ibises</emma:literal>
                </emma:interpretation>
              </emma:one-of>
            </emma:emma>
          </inkml:annotationXML>
          <inkml:trace contextRef="#ctx0" brushRef="#br0" timeOffset="5865.6103">7332 44 2064,'-6'-31'3612,"-19"8"387,25 23 0,-32-3-1677,4-3-387,5 10-129,-13-1-516,4 21 0,-11-7-258,6 23-258,-11-5-129,5 18-129,-1 3-258,1 8-129,4 3 129,9 6-258,7-2 129,12 0-129,11-1 129,5-4-258,17-6 258,12-5 0,6-7-129,10-5 129,5-7-129,8-12 0,1-4-129,1-15-387,8 8-387,-10-15-1548,4-7-1935,1-2-129,-11-8-258,-2 1-387</inkml:trace>
          <inkml:trace contextRef="#ctx0" brushRef="#br0" timeOffset="6645.6117">7673-60 9417,'0'-44'4386,"0"44"129,0 0-387,0 0-2709,2 27-516,1 6-129,10 24-129,-2 2-258,6 16 0,3 1-129,1 8-129,2-4 0,-1-2 0,-1-7 0,0-5-258,-5-9 258,-1-7-258,-6-13 129,-1-7 129,-2-10-258,-6-20 129,0 0 0,0 0 0,3-21 0,-1-11-129,3-7 129,4-9 129,6-8-258,6 1 387,2-2-258,7 6 129,2 3 0,2 10 258,-2 6-258,2 15 129,-4 6 0,0 11 0,-3 2 0,0 14 0,-4 5-129,2 7 0,-4 6 0,0 5-129,-1 8 0,-6-1-258,4 7 0,-5-1-387,4 15-387,-10-19-1806,8 11-2064,2-5-129,3-14 0,5-4-387</inkml:trace>
          <inkml:trace contextRef="#ctx0" brushRef="#br0" timeOffset="7753.2136">9007 444 5031,'-14'-50'4386,"-9"23"-129,3 13-387,1 3-1677,-17-3-645,17 14-387,-15 0-129,16 16-516,-3 4-129,6 10 0,3 4-258,5 7-129,3 0 258,4 0-258,2 1 129,10-1-258,5-3 258,0-8-258,3-4 0,1-8 129,4-7 0,-4-8 129,1-4 0,-1-12 129,-3-12 0,3 0 0,-5-7 129,4 2 0,-6-2-129,2 7 129,-2 2-258,2 9 0,-16 14-129,31-5 129,-15 8-129,3 15 0,-1 5 129,3 4-258,1 3 258,3 0 0,-4-3-129,4-2 129,-2-7 0,0-4 0,2-11 0,0-3 0,-2-3 129,2-13-129,-4-9 0,1-5 0,-8-8 0,-4-1 0,-6-5-258,-4 1 129,-4 4-258,-10 2 0,0 6-129,-7 3 129,5 10-387,-6 4 129,22 14 129,-28-9-129,28 9 129,-22 0 0,22 0 129,0 0 0,0 0 129,-1 11 129,1-11 0,16 5 258,0-5 0,9 3 129,-2-3 0,7 0 129,-3 0-129,3 0 129,-5-3-129,3 3-129,-3 0 0,0 3 0,-2 8 0,0 2-129,0 3-129,1 5-129,-3 4 258,-3 3-387,1 6 0,-4 0-258,1 10 0,-11-8-774,16 21-1548,-7-11-1548,-1-3-516,5-2 0,1-11-129</inkml:trace>
          <inkml:trace contextRef="#ctx0" brushRef="#br0" timeOffset="8299.2146">10409 511 7353,'-21'-46'4515,"3"25"0,18 21-516,-29-22-1935,6 5-645,23 17-387,-28-16-387,28 16-258,-25-7 0,25 7-129,-23 0-129,23 0 0,-25 17-129,11-1 129,-2 4-129,1 3-129,-1 4 258,4 1-387,1 1 258,6-1-129,3 1 0,2-6-129,5 0 258,6-7 0,-11-16 129,30 21 129,-30-21 0,36 0 129,-36 0 129,37-14 0,-19-9 0,9 5 0,-6-10 0,11 4 0,-5 0-129,3 2 0,-2 3-129,1 4-129,-2 7 0,-3 6-129,0 2-129,-3 12-129,0 6-129,-3 2 0,3 6-129,-1-3-129,7 9-258,-6-16-645,22 11-2193,-8-16-903,8-6-258,5-5 129,2-5-516</inkml:trace>
          <inkml:trace contextRef="#ctx0" brushRef="#br0" timeOffset="8548.8149">11177 485 9675,'-5'-43'4902,"-13"22"-129,0 6-387,1 12-2193,-14-10-1032,31 13-387,-39 0-258,20 15-258,-3 1 0,6 9-387,2 7 258,5 5-258,6 6 129,3 3-258,10 2 129,12-5-129,11 3 0,1-9-129,14 4-129,-7-21-645,18 3-2322,-9-12-903,-8-11-258,3 0-258,-11-16-129</inkml:trace>
          <inkml:trace contextRef="#ctx0" brushRef="#br0" timeOffset="9219.6162">11613 529 12513,'-7'-25'4902,"37"6"-387,2 15 129,11 4-3741,1-2-387,13 2-258,7 0-516,2 0-774,21 4-1806,0 1-1548,4-5-129,7 0-258,-5 0-258</inkml:trace>
          <inkml:trace contextRef="#ctx0" brushRef="#br0" timeOffset="9001.2158">11624-93 13416,'9'-34'4644,"-9"34"-129,0 0 129,10 9-3483,6 33-387,-3 3-258,8 19-129,0 4-129,6 12 129,0 5-387,1 2-129,1-5-129,-6-9-258,2-2 0,-13-21-774,11 7-516,-19-23-3096,1-13 258,-5-21-258,0 0-516</inkml:trace>
          <inkml:trace contextRef="#ctx0" brushRef="#br0" timeOffset="10296.0181">12366 554 8772,'37'0'4515,"-16"-5"-129,9 5-258,1 0-1935,-6-11-1032,21 8-387,-9-13-129,9 3-129,-10-5-387,0 2 258,-10-7-387,-6 2 0,-11-1-258,-9-1 0,-7 6 0,-20-1-129,-2 9 129,-13 0 0,-1 9 0,-8 0 0,2 11 129,1 8 129,4 4-129,8 8 0,6 2 258,11 7-129,10 0 129,9 5 0,7-2 129,20 3-129,6-5 258,15 1 0,6-10-129,15-5 0,2-13 0,9-6 0,-1-8 129,2-13-258,-2-10 258,-5-9-258,-8-5 258,-5-6-129,-13-3 129,-9-1-129,-13 1-258,-13 2 0,-10 3-129,-4 5 129,-17 9-387,-9 4 129,-1 11-258,-8 1 129,6 9-129,-2 1 129,9 1-129,0 1-129,23-1 258,-23 16-129,23-16 129,-2 16-129,2-16 387,12 13 129,-12-13 0,34 7 387,-14-7 0,6 0 0,-1-5 129,5 3 0,-3-9 0,3 8 0,-3-8-129,3 6 129,-5-1-258,5 5 0,-3-1-129,0 2 129,-1 2-129,1 8-129,0 4 0,0 8 129,-3 4-129,-2 5 0,-3 6 0,-3 0-258,-1 6 129,-5-6-387,3 3 129,-13-14-774,14 13-645,-14-15-2838,0-24 0,14 16 0,-14-16-645</inkml:trace>
          <inkml:trace contextRef="#ctx0" brushRef="#br0" timeOffset="10654.8187">13993 211 8772,'-18'-71'3225,"2"33"-645,16 38-1161,0 0-4386,0 0-516,0 0-516,11 9 258</inkml:trace>
          <inkml:trace contextRef="#ctx0" brushRef="#br0" timeOffset="10498.8184">13975 348 10320,'9'-20'4386,"9"11"129,-18 9-258,14 22-2064,-14-3-1548,9 15-129,-5-2 0,5 9-645,-2 5-258,-6-8-1548,10 1-2322,-4-2-258,-1-12-258,-6-25-258</inkml:trace>
          <inkml:trace contextRef="#ctx0" brushRef="#br0" timeOffset="11044.8194">14383 218 8514,'-13'-7'4386,"13"7"-129,0 0-129,-19-6-2580,19 6-258,0 0-387,0 20-387,0-20-129,5 29-258,6-12 129,6 3 0,5-2 0,8 1 0,2-5 0,9 4 129,-2-5 0,4 6-129,-4-6 129,0 4 0,-9-2 0,-3 4-258,-9 1 258,-6 3-258,-12-2 129,0 2-258,-14-1 258,-11 1-258,-9 0-129,-7-5-129,-5 3-129,-9-15-645,12 15-1806,-8-19-1935,4-2 0,5 0-387,10-11-387</inkml:trace>
          <inkml:trace contextRef="#ctx0" brushRef="#br0" timeOffset="11372.42">14571-49 11739,'50'-57'4773,"-23"43"-258,1 3 129,13 15-2967,-18-4-516,22 21-258,-10-1-129,11 17-258,-5 0-129,4 13 0,-4 4-129,-2 6 0,-4 1-258,-3-1 129,-3 1-258,-6-8-258,-2 0 0,-10-17-387,3 3-129,-14-23-903,7 12-1677,-7-28-1419,-8 8 0,-8-8-129,-4-15 258</inkml:trace>
          <inkml:trace contextRef="#ctx0" brushRef="#br0" timeOffset="11637.6204">15082 435 9159,'0'-37'4515,"17"22"-387,7 3 0,-1-8-2064,25 13-387,-11-11-645,16 8-387,-4-6-258,4 5-129,-7 0 0,-3 3-129,-11-1 0,-4 7 0,-8 2 129,-4 0 0,-16 0-129,14 30 0,-10-9 0,5 10 0,-4 1 0,4 5-258,1 2 129,-1-1-258,6 1 0,-8-9-516,9 4 0,-16-34-1677,9 19-2322,-9-19 129,16-7-258,-11-16-387</inkml:trace>
          <inkml:trace contextRef="#ctx0" brushRef="#br0" timeOffset="11778.0207">15658-81 8901,'-9'-41'3096,"9"41"-1677,-21 0-1419,24 38-3225,-3-12-903,11 20 129</inkml:trace>
          <inkml:trace contextRef="#ctx0" brushRef="#br0" timeOffset="12308.4216">16325 213 7740,'-66'32'4386,"32"-22"129,11 10-645,-5 7-1806,1-8-774,15 15-129,-6-6-387,14 8-516,4-4 0,4 2-129,12-4 258,9 2-387,3-7 387,8-4-516,3-7 258,7-5-258,8-3-258,-1-6-387,18-2-516,-10-19-516,24 8 129,-21-17 387,13 9 258,-21-8 645,-6 4 258,-14 4 903,-20-4 129,-16 25 387,-2-25 129,2 25 0,-46-4-387,23 4-516,-9 8-129,10 6-129,-1 0 129,13 7-258,1 3 129,9 2-258,3 3 258,13 3-258,6-2 258,2 4-258,1-4 258,2 2 0,-6-4-129,-1-1 129,-11-4 0,-9-1-258,-4-1-129,-24-10-258,-1 14-1419,-17-20-2838,-7-5 0,-8 0-258,1-7-387</inkml:trace>
          <inkml:trace contextRef="#ctx0" brushRef="#br0" timeOffset="12667.2222">17380 323 7998,'60'12'4257,"-22"-6"129,12 3-387,19 5-2451,4-14-258,32 10-129,5-10-387,22 8-258,-1-8-129,10 5 0,-8-5-129,-8 3 0,-17-1-129,-19 2-129,-18-1 129,-19-1-258,-11 3-387,-22-5-387,1 9-1935,-20-9-1806,-9 4 0,-18-2-258,-13-2-387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47.4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3D61DE-51C0-4017-BFA1-447A234CB62B}" emma:medium="tactile" emma:mode="ink">
          <msink:context xmlns:msink="http://schemas.microsoft.com/ink/2010/main" type="writingRegion" rotatedBoundingBox="14217,2344 24937,2210 24996,6905 14276,7040"/>
        </emma:interpretation>
      </emma:emma>
    </inkml:annotationXML>
    <inkml:traceGroup>
      <inkml:annotationXML>
        <emma:emma xmlns:emma="http://www.w3.org/2003/04/emma" version="1.0">
          <emma:interpretation id="{F6125762-5013-4A2B-A55D-D9AC29C1E466}" emma:medium="tactile" emma:mode="ink">
            <msink:context xmlns:msink="http://schemas.microsoft.com/ink/2010/main" type="paragraph" rotatedBoundingBox="14226,2264 21776,2384 21732,5163 14182,50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CEEA78-3536-4F19-A7C9-2CE7DE458227}" emma:medium="tactile" emma:mode="ink">
              <msink:context xmlns:msink="http://schemas.microsoft.com/ink/2010/main" type="line" rotatedBoundingBox="14226,2264 21776,2384 21759,3466 14209,3345"/>
            </emma:interpretation>
          </emma:emma>
        </inkml:annotationXML>
        <inkml:traceGroup>
          <inkml:annotationXML>
            <emma:emma xmlns:emma="http://www.w3.org/2003/04/emma" version="1.0">
              <emma:interpretation id="{7383F163-A868-4D28-9159-0D95A822EFEA}" emma:medium="tactile" emma:mode="ink">
                <msink:context xmlns:msink="http://schemas.microsoft.com/ink/2010/main" type="inkWord" rotatedBoundingBox="14226,2264 21776,2384 21759,3466 14209,3345"/>
              </emma:interpretation>
              <emma:one-of disjunction-type="recognition" id="oneOf0">
                <emma:interpretation id="interp0" emma:lang="en-US" emma:confidence="0">
                  <emma:literal>routinizing</emma:literal>
                </emma:interpretation>
                <emma:interpretation id="interp1" emma:lang="en-US" emma:confidence="0">
                  <emma:literal>rosining</emma:literal>
                </emma:interpretation>
                <emma:interpretation id="interp2" emma:lang="en-US" emma:confidence="0">
                  <emma:literal>Veterinarian</emma:literal>
                </emma:interpretation>
                <emma:interpretation id="interp3" emma:lang="en-US" emma:confidence="0">
                  <emma:literal>VoiceView</emma:literal>
                </emma:interpretation>
                <emma:interpretation id="interp4" emma:lang="en-US" emma:confidence="0">
                  <emma:literal>•Vineries</emma:literal>
                </emma:interpretation>
              </emma:one-of>
            </emma:emma>
          </inkml:annotationXML>
          <inkml:trace contextRef="#ctx0" brushRef="#br0">11725 1984 7740,'-30'-48'4773,"16"30"0,14 18-129,-16-17-1419,1-1-1419,15 18-516,0 0-516,0 0-129,0 0-258,11-11-129,-11 11 0,27 6 0,-9 8-129,6 11 0,3 7 0,3 14 0,1 6 0,1 6 0,-2 5 0,0-3-129,-3 0 129,-4-8-129,-3-9 0,-4-9 0,-4-11 0,-1-7 129,-11-16 0,0 0 0,0 0 129,19-6-129,-15-24 1,3-13-130,-4-15 0,6-17 0,-2-14 0,8-11 0,-3 1 0,4 3 0,-2 10 0,-1 15 0,-1 16 0,-5 14-259,8 22-386,-15 19-774,0 0-2580,12 25-1032,-10 8-258,-2 6 0,5 9-516</inkml:trace>
          <inkml:trace contextRef="#ctx0" brushRef="#br0" timeOffset="421.2008">12556 2224 10191,'-39'0'4515,"1"18"-129,26 0-258,-4 16-2709,5-13-903,11 9 0,0-5-129,14 4 0,-1-6 0,10 2-129,-2-9 0,8 0 129,-6-9 0,7 2 129,-10-9 0,3-2 0,-9-18-129,0-1 129,-10-13-129,-4-1-129,-5-11 129,-10-1-258,-6-1 0,-4 6-129,-5 2 0,-2 10-129,2 12-129,-2 4-258,8 14-129,-9 0-645,26 21-1419,-11-3-2193,7 7 129,4 0-258,3 0-516</inkml:trace>
          <inkml:trace contextRef="#ctx0" brushRef="#br0" timeOffset="655.2012">12960 2340 12126,'76'-18'5031,"-37"9"-516,0-1 129,1-8-3225,0 14-903,-2-5-258,-1 4-516,-1 5-645,-19-3-1677,1 3-2064,-18 0 129,0 0-387,-1 19-516</inkml:trace>
          <inkml:trace contextRef="#ctx0" brushRef="#br0" timeOffset="858.0015">13100 2465 11868,'9'8'4902,"-9"-8"-387,29 4 129,-29-4-3483,37 2-258,-12-2-387,10 2-258,6 1-387,2-3-129,12 5-516,-10-5-1419,8-1-2322,2-1 0,-5-5-258,-2 0-645</inkml:trace>
          <inkml:trace contextRef="#ctx0" brushRef="#br0" timeOffset="1263.6019">13769 2038 13029,'5'-79'5160,"-1"51"-258,1 10-258,-5-1-3354,0 19-516,25 0-258,-5 16-258,-3 10 0,8 10-129,2 12 0,0 11 0,-1 5 0,-1 1-129,-3 1 0,-3-5 129,-3-11-258,-3-11 258,-3-11 0,-1-12 0,-9-16 0,20-3 129,-10-26 0,6-8 0,-3-17-128,7-11-130,-3-14 0,5-4 0,-3-6 0,-1 7 0,-4 5 0,-3 12 0,0 15 0,-8 9-130,6 23-773,-9-1-903,0 19-3096,0 12-258,-5 13-129,-4 3-129</inkml:trace>
          <inkml:trace contextRef="#ctx0" brushRef="#br0" timeOffset="1731.603">14630 1995 11223,'23'-21'4128,"-23"21"-387,23 0-1548,-23 0-5547,13 14-516,-1 7-645,-12-21 0</inkml:trace>
          <inkml:trace contextRef="#ctx0" brushRef="#br0" timeOffset="1560.0028">14795 2210 12513,'2'20'4902,"-2"-20"-516,0 30 129,-16-16-3870,16 13-258,-5-2 129,5 5-129,-2-1-258,2 3 129,0-4-129,5-3 0,1-4-129,-1-3 0,-5-18 0,7 20-387,-7-20-1161,0 0-3096,0 0 129,-11-4-387,-8-17 0</inkml:trace>
          <inkml:trace contextRef="#ctx0" brushRef="#br0" timeOffset="2137.2037">15012 2203 11868,'29'25'5031,"-1"5"-516,-14-12 129,-14-18-3354,22 46-258,-11-24-387,5 8-258,-8-5-129,3 0-129,-6-8 0,1-1 0,-6-16 0,5 18-129,-5-18 129,0 0-129,11-14 129,-4-2-129,2-4 129,3-3-129,-1-2 129,1 4-129,-1 0 0,0 5 129,-11 16 0,17-13 0,-17 13 0,22 13 0,-10 6 0,4 8 0,0 5 0,4 5 0,3 4-258,-2-5-129,6 5-387,-15-13-2967,17 2-1290,-4-6-129,2-10-258,-1-4-645</inkml:trace>
          <inkml:trace contextRef="#ctx0" brushRef="#br0" timeOffset="2932.8052">15783 2376 10836,'-11'16'4515,"11"-16"0,23 17-258,9-6-3096,-7-7-516,21 5 0,2-6-258,16-1-387,7 0-129,8-2-516,11 0-516,-4-4-3096,6-8 0,4 3-645,-9-7 0</inkml:trace>
          <inkml:trace contextRef="#ctx0" brushRef="#br0" timeOffset="2714.4047">15783 2201 12642,'39'-9'4902,"-18"4"-258,4 5 0,5 2-3741,-8-2-258,17 7-129,-6-7-129,8 2-129,-3-2-258,-3 0-129,1 0-516,-15-7-1161,9 7-2838,-14-2 0,-16 2-387,0 0-129</inkml:trace>
          <inkml:trace contextRef="#ctx0" brushRef="#br0" timeOffset="3322.8059">16971 1920 13416,'-18'-53'5031,"11"37"-129,7 16-387,-16-20-3483,16 20-387,0 9-258,7 13-129,2 6-129,9 13 0,1 9-129,6 10 129,2 6-129,3 2 0,0-3 0,-3-4 0,0-9 0,-6-12 129,-5-11-129,-2-11 258,-14-18-129,20-6 0,-13-22 129,0-15 0,-3-17-129,3-11 0,-2-15 0,2-5 0,-2-3-129,-1 3 0,1 11-129,-3 9-129,4 21-258,-6 4-645,0 46-1419,0-19-2451,0 19 129,-8 26-387,1 6-387</inkml:trace>
          <inkml:trace contextRef="#ctx0" brushRef="#br0" timeOffset="3697.2065">17647 2276 12126,'0'0'5031,"16"16"-387,-16-16 129,3 41-3612,-3-25-645,0 7-129,2-2 0,5 4-258,-1-3-129,-1-5-129,2 1-129,-7-18-387,0 0-516,0 0-903,0 0-1290,5-30-1161,-5-2-387,-7-12 645,7 6 1032,-12-21 1419,8 6 1419,1-2 1548,-6-2 1548,2 0 1806,7 16-516,-2 0-774,2 11-2193,0 14-2709,-6-5-1548,6 21-774,0 0-516</inkml:trace>
          <inkml:trace contextRef="#ctx0" brushRef="#br0" timeOffset="4071.6072">17926 2208 10449,'21'18'4902,"8"9"0,-29-27-258,3 21-3225,13 4-387,-10-9-387,6 9-258,-5 0-258,0-2-129,-3 2-129,-1-5 0,1-3 129,-4-17-129,4 18 129,-4-18 0,16-9 258,-2-10 0,0-12 0,7-1 0,-1-3 0,5 3 0,-4 2-129,1 5 0,-3 9-129,-1 9 129,0 7-129,-4 14-129,2 11-129,-7 1-129,9 10-387,-15-11-1161,20 2-2838,-1-1 0,4-10-258,8-9-258</inkml:trace>
          <inkml:trace contextRef="#ctx0" brushRef="#br0" timeOffset="4336.8076">18773 2249 9417,'0'0'4902,"19"7"0,-13 11-258,-6-18-2451,28 50-1161,-21-21-129,16 15-129,-10-7-258,6 4-129,-4-5-258,2-6 129,-1-12 129,4-11-129,1-9 0,4-21 0,0-20 129,5-15-258,1-17 0,2-10-258,3 6-516,-18-11-1161,-2 17-3096,-7 9-129,-9 14-516,-4 23 0</inkml:trace>
        </inkml:traceGroup>
      </inkml:traceGroup>
      <inkml:traceGroup>
        <inkml:annotationXML>
          <emma:emma xmlns:emma="http://www.w3.org/2003/04/emma" version="1.0">
            <emma:interpretation id="{4FBBC161-CD41-4544-B70B-137E1531DCFC}" emma:medium="tactile" emma:mode="ink">
              <msink:context xmlns:msink="http://schemas.microsoft.com/ink/2010/main" type="line" rotatedBoundingBox="15202,3825 21230,3656 21265,4905 15237,5075"/>
            </emma:interpretation>
          </emma:emma>
        </inkml:annotationXML>
        <inkml:traceGroup>
          <inkml:annotationXML>
            <emma:emma xmlns:emma="http://www.w3.org/2003/04/emma" version="1.0">
              <emma:interpretation id="{1DFD9817-9B5D-4EE1-BFA1-89E5D0F86A1E}" emma:medium="tactile" emma:mode="ink">
                <msink:context xmlns:msink="http://schemas.microsoft.com/ink/2010/main" type="inkWord" rotatedBoundingBox="15202,3825 21230,3656 21265,4905 15237,5075"/>
              </emma:interpretation>
              <emma:one-of disjunction-type="recognition" id="oneOf1">
                <emma:interpretation id="interp5" emma:lang="en-US" emma:confidence="1">
                  <emma:literal>(Inverter</emma:literal>
                </emma:interpretation>
                <emma:interpretation id="interp6" emma:lang="en-US" emma:confidence="0">
                  <emma:literal>(Inver ten</emma:literal>
                </emma:interpretation>
                <emma:interpretation id="interp7" emma:lang="en-US" emma:confidence="0">
                  <emma:literal>(In vertex</emma:literal>
                </emma:interpretation>
                <emma:interpretation id="interp8" emma:lang="en-US" emma:confidence="0">
                  <emma:literal>(Inver to</emma:literal>
                </emma:interpretation>
                <emma:interpretation id="interp9" emma:lang="en-US" emma:confidence="0">
                  <emma:literal>(In renter</emma:literal>
                </emma:interpretation>
              </emma:one-of>
            </emma:emma>
          </inkml:annotationXML>
          <inkml:trace contextRef="#ctx0" brushRef="#br0" timeOffset="5631.6099">12995 3174 4515,'-2'-37'4644,"-6"21"-129,-12-4-129,4 1-903,16 19-1161,-45-14-516,26 19-516,-13 0-516,5 22-129,-7 3-129,6 22-129,-4 3-129,5 16 129,4 6-129,5 8-129,6 0 129,10 4-129,2-3 129,5-5-258,13 0 129,5-9 0,4-6-129,3-5 0,2-6 129,2-11-258,3-4 0,-3-12-129,4-3-129,-5-16-258,8 9-645,-16-18-1806,9-8-1677,-4-4 129,-1-9-258,-1-1-516</inkml:trace>
          <inkml:trace contextRef="#ctx0" brushRef="#br0" timeOffset="6442.8113">13285 3841 13803,'0'0'4902,"23"18"-129,-23-18-129,32 14-3741,-32-14-129,41 11-129,-12-9-258,12 5 0,7-3-387,5-1-129,9 4-516,-7-7-1419,6-2-2580,-2 1 0,-6-3-387,-7-1-129</inkml:trace>
          <inkml:trace contextRef="#ctx0" brushRef="#br0" timeOffset="6177.6109">13285 3196 9933,'-7'-32'4773,"12"10"-258,11 17-129,11 5-2322,0-11-1032,17 11-387,4-1-516,4-1-516,12 9-1806,-2 4-2193,-14-1-129,-5 8-258,-18-2-387</inkml:trace>
          <inkml:trace contextRef="#ctx0" brushRef="#br0" timeOffset="5959.2105">13411 3283 12126,'8'-54'4773,"-7"35"-258,-1 19 0,0 0-2709,0 0-1161,9 32-129,-7 0 0,9 16-129,-4 2-129,5 12 129,-3 2-129,5 0-129,-3-3 0,0-8 0,-2-7-258,0-7 129,-2-5-129,-4-13-129,4 3 0,-7-24-645,9 21-774,-9-21-2967,-10-7 0,1-11-258,-4-12-129</inkml:trace>
          <inkml:trace contextRef="#ctx0" brushRef="#br0" timeOffset="6864.0121">14089 3754 15222,'5'-16'5031,"-5"16"0,0 0-387,25 2-3870,-25-2-258,15 28 0,-6-10-129,3 7-258,-1 2-129,-1-2-258,3 5-129,-6-10 0,2-1 129,-9-19 0,0 0-129,16 7 0,-16-7 0,19-32 387,-8-3 0,3-1 129,2-7 0,4 4 0,-4-2 0,3 9 258,-3 4 0,2 8-129,-2 6 0,6 12 0,-6 2 0,3 6-129,1 10 0,-1 7 0,1 2-129,3 3 129,-2 6-258,-3-2 0,3 2-129,-8-8-258,12 12-774,-23-12-3225,14-2-387,-2-7 0,2-6-387</inkml:trace>
          <inkml:trace contextRef="#ctx0" brushRef="#br0" timeOffset="7191.6126">15051 3694 11352,'0'0'5160,"0"0"-516,0 0 129,0 0-2322,20 25-1677,-13-6-258,7 11 129,-1 1-129,1-1-258,0 0 0,-1-3-258,-3-8 258,-10-19-129,20 15-258,-20-15 129,20-25 0,-12-7 0,3-11-129,0-10 0,1-1-258,-3-3-387,7 18-903,-14-3-3096,5 8 129,0 14-645,-7 20 0</inkml:trace>
          <inkml:trace contextRef="#ctx0" brushRef="#br0" timeOffset="7909.2139">15363 3749 12255,'60'5'4773,"-28"-5"-129,6 0-129,6 0-2967,-14-10-774,13 1-258,-7-7-258,-3 0 129,-9-7-129,-7 3-129,-8-3-129,-7 1 0,-2 5 0,-12-1-129,-6 9 129,-5 2-129,-1 7 0,1 0-129,0 12 129,4 6 0,3 5 129,3 6 0,8-1 0,3 6 0,2 0 387,11 1-129,5-4 129,10 1-129,5-4 129,10-5-129,5-5 129,7-6-129,2-8 0,6-4-129,-2-2-258,-3-12 258,-2-4-258,-8-3 129,-9-6-129,-8 0 0,-11 1-129,-11-1 0,-5 4 0,-6 0-129,-10 7 0,-6-2 0,1 9 0,-4 0-129,5 8 129,0-5 0,18 6 0,-21-2 129,21 2 0,0 0 129,0 0 0,8-9 129,-8 9 129,34-12 129,-14 3 0,7 2 129,-4-2 129,7 2-129,-7-4 129,7 8-129,-5-4-129,2 5 129,-4 2-258,2 0 0,-2 5-129,-2 11 129,-1 4-258,-2 5 0,-2 7-129,-6 0-258,5 9-258,-15-15-1290,10 6-2709,-6-3 129,1-10-387,-5-19 0</inkml:trace>
          <inkml:trace contextRef="#ctx0" brushRef="#br0" timeOffset="8361.6147">16919 3541 11610,'78'-9'4773,"-28"9"-516,9 0-258,7 2-3870,-4-1-3483,9 8-645,-9-9-645,4 2 0</inkml:trace>
          <inkml:trace contextRef="#ctx0" brushRef="#br0" timeOffset="8190.0144">17013 3030 13287,'8'-41'4773,"-8"41"0,0 0 129,0 11-3870,12 26-387,-8 6-129,10 19 0,-4 6-129,8 12 0,0 5-258,0 1-129,0-3-258,-6-10-129,6-3-129,-15-26-645,13 6-516,-16-23-3354,0-27 387,0 17-645,0-17 258</inkml:trace>
          <inkml:trace contextRef="#ctx0" brushRef="#br0" timeOffset="9016.8156">17748 3566 10707,'39'-4'4902,"-10"-3"-129,4-2-129,3 9-2451,-9-18-1290,12 4-258,-12-9-258,-4 3-258,-11-5 0,-12 2-129,-3 2 0,-17 1-129,-7 8 0,-8 5-129,1 7 0,-3 7 129,3 13-129,2 6 0,9 6 0,5 7 258,7 1-129,9 2 258,2-3 129,15 4 0,8-9 129,12 1 0,4-10 0,13-2 0,0-8 0,8-5 0,-1-10-129,1 0 0,-1-12 0,0-8-129,-8-8 0,-1-8 0,-11-5 0,-9-1-258,-5-1 0,-12-1-129,-6 6 0,-7-1-129,-11 14 0,-10 0-129,1 15-129,-6-5 0,6 15-129,-7-1-129,27 1 129,-30 0 0,30 0-129,0 0 516,0 0 0,11 1 387,7-1 258,10 0 258,-3-9 258,11 9-129,-8-5 0,8 5 0,-11 0 0,7 13-129,-11-5 0,4 14-129,-6-1-129,3 8 0,-10 1-129,1 5-258,-3 6-258,-10-5-645,9 8-3483,-9 4-129,-10-7-258,-6 6-258</inkml:trace>
        </inkml:traceGroup>
      </inkml:traceGroup>
    </inkml:traceGroup>
    <inkml:traceGroup>
      <inkml:annotationXML>
        <emma:emma xmlns:emma="http://www.w3.org/2003/04/emma" version="1.0">
          <emma:interpretation id="{D97F3853-9EB1-49EB-B5ED-441FCE1C5D5E}" emma:medium="tactile" emma:mode="ink">
            <msink:context xmlns:msink="http://schemas.microsoft.com/ink/2010/main" type="paragraph" rotatedBoundingBox="14466,5015 24971,4883 24996,6905 14491,7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4003DA-0AF2-4BED-B1D7-91284B961673}" emma:medium="tactile" emma:mode="ink">
              <msink:context xmlns:msink="http://schemas.microsoft.com/ink/2010/main" type="line" rotatedBoundingBox="14466,5015 24971,4883 24996,6905 14491,7037"/>
            </emma:interpretation>
          </emma:emma>
        </inkml:annotationXML>
        <inkml:traceGroup>
          <inkml:annotationXML>
            <emma:emma xmlns:emma="http://www.w3.org/2003/04/emma" version="1.0">
              <emma:interpretation id="{B8B0E01D-0C97-454A-BDE9-F1693F051E23}" emma:medium="tactile" emma:mode="ink">
                <msink:context xmlns:msink="http://schemas.microsoft.com/ink/2010/main" type="inkWord" rotatedBoundingBox="14469,5228 19957,5159 19970,6209 14482,6278"/>
              </emma:interpretation>
              <emma:one-of disjunction-type="recognition" id="oneOf2">
                <emma:interpretation id="interp10" emma:lang="en-US" emma:confidence="1">
                  <emma:literal>threshold</emma:literal>
                </emma:interpretation>
                <emma:interpretation id="interp11" emma:lang="en-US" emma:confidence="0">
                  <emma:literal>three hold</emma:literal>
                </emma:interpretation>
                <emma:interpretation id="interp12" emma:lang="en-US" emma:confidence="0">
                  <emma:literal>the hold</emma:literal>
                </emma:interpretation>
                <emma:interpretation id="interp13" emma:lang="en-US" emma:confidence="0">
                  <emma:literal>then hold</emma:literal>
                </emma:interpretation>
                <emma:interpretation id="interp14" emma:lang="en-US" emma:confidence="0">
                  <emma:literal>them hold</emma:literal>
                </emma:interpretation>
              </emma:one-of>
            </emma:emma>
          </inkml:annotationXML>
          <inkml:trace contextRef="#ctx0" brushRef="#br0" timeOffset="10093.2177">11930 5197 10191,'-23'-16'4773,"23"16"-258,10-18-129,12 18-2064,3-4-1290,23 4-387,3-5-129,13 0-258,7-1-516,-1-8-645,12 9-1290,-15-8-2193,-6-11 0,-6 0-387,-20-6-129</inkml:trace>
          <inkml:trace contextRef="#ctx0" brushRef="#br0" timeOffset="9874.8174">12124 4736 10320,'12'-32'4773,"-12"32"-258,7-27 0,-7 27-2193,0 0-903,0 0-516,0 0-258,0 24-258,4 9 0,3 5-129,5 12 129,-1 5-129,3 10 129,2 3-258,2 5 129,0-2-258,-2-3 0,2-2-258,-10-11-129,8-2-258,-12-23-387,14 11-1677,-18-25-2193,0-16 258,-11 2-387,-7-7 0</inkml:trace>
          <inkml:trace contextRef="#ctx0" brushRef="#br0" timeOffset="10904.4192">12599 4848 11739,'-32'-60'5031,"16"37"-387,1 5 129,-3-4-2322,18 22-903,0 0-645,0 0-258,8 22-258,6 3 0,-2 3-258,4 11 1,-1 4-130,1 9 0,-2 6 0,-4 1 0,3 7-259,-6-7-128,4 1 0,-8-14-129,4-3 129,-3-15 129,3-6 0,-7-22 129,0 0 258,21-6-129,-14-17 258,4 0 0,-2-5-129,2-1 0,-1 1 129,3 3-129,-4 2 129,-9 23-129,21-25-129,-21 25 129,30 0 0,-10 7 0,1 11 0,8 7 129,-1 0-258,8 3 130,-2 0-130,5-1 0,-2-2 0,0-7 0,-3-9 0,0-6 0,-6-3 0,1-12 0,-4-11 0,-2-8 0,-7-6 0,-2-4 0,-5 0 0,-5-3 0,-3 6 0,-1 5 0,-9 6 0,-5 4-259,0 7 1,-6 3 0,20 13 258,-32-14-258,32 14 258,-30-5-129,30 5 0,-25-4 0,25 4 0,-17 0 0,17 0 129,0 0-129,0 0 0,0 0 129,0 0-129,0 0 129,0 0 0,14 0 0,4 0 129,6 0 0,1 0 0,7 0 129,0-2-129,4 1 129,-2-1 0,0 2 0,-4 0 0,2 9 1,-6 2-259,3 6 0,-6 3 0,2 7 0,-7 3 0,-2 7 0,-2 2 0,-9 0 0,4 6-388,-9-10-515,13 17-1290,-10-16-2709,6-10 0,5-10-258,11-9-258</inkml:trace>
          <inkml:trace contextRef="#ctx0" brushRef="#br0" timeOffset="11466.0202">13993 5211 13416,'18'-23'4902,"-18"23"0,30-18-258,-19 0-2709,17 13-1032,-5-11-129,8 5-258,-6-6-387,3-1 129,-7-4-129,-5-1-129,-5 2 0,-11-2-258,0 7 129,-20 0-258,-1 7 258,-13 4-258,4 5 0,-6 8 0,6 12 0,-2 1 129,11 8 0,5 1 129,9 6 0,7 3 129,3 0 0,13 2 0,7 0 0,8-2 258,-1-4-258,7-4 129,-1-12 0,5-6 0,-2-11 0,2-4 129,-2-21 0,0-6 0,-2-12 0,3 0 0,-8-3-129,1 3 129,-6 2-129,-2 9 0,-5 5 0,-1 9 0,-3 9-129,0 7 129,-16 0 129,30 28-128,-14-1-130,0 5 0,0 7 0,-1 0 0,-3 4 0,-5-6-259,4 4-386,-11-22-516,12 17-1806,-12-36-1935,0 0 0,20-9-258,-2-23-129</inkml:trace>
          <inkml:trace contextRef="#ctx0" brushRef="#br0" timeOffset="12183.6214">15117 4580 15867,'2'-68'5031,"-2"68"-129,0 0-129,0 0-3870,13 50-258,-6-4-258,5 15-128,1 6-259,1 13 0,-4 6 0,1 3 0,-4 1 0,-5-1 0,2 2 0,-4-16 0,0-8-130,-6-19-257,6-12 0,0-36 0,0 0 129,0-13 258,4-26 0,5-5 129,0-8 129,5 1-129,-4-3 129,6 12 0,-3 1-129,3 10 129,0 6-258,4 11 130,1 7-130,2 7 0,0 9 0,2 11 0,-2 4 0,-2 7 0,1 4 0,-3 3 0,1 3 0,-2-11 0,8 5-646,-2-19-386,24 8-387,-13-24-645,31 0-774,-14-25-129,19 7 387,-23-23 645,7 9 1161,-20-5 387,-15-1 1161,-2 17 645,-20-9 903,2 30 129,-30-18 129,30 18-645,-36 7-774,29 14-387,-5-3-129,12 12 0,0-1-258,7 10 0,7-2 0,11 4-258,0-3 129,5-5-129,0-10 0,2-8 1,-1-14-130,-3-2 0,-7-24 0,-3-9 0,-7-11 0,-8-4 0,-3 1 0,-10-4-775,-1 15-386,-21-15-903,18 22-1419,-15-6-1548,3 8 0,1-1-258,-2 1 258</inkml:trace>
          <inkml:trace contextRef="#ctx0" brushRef="#br0" timeOffset="12838.8226">15994 4752 9030,'18'-76'4644,"-4"37"0,8 10-258,6 13-1419,-10-9-1032,23 25-645,-9 0-387,12 14-129,-5 9-258,6 18 0,-6 4-258,2 12 0,-7 7-129,-4 2-129,-7 3 0,-5-3-258,0 1-129,-8-11-129,6 1-258,-9-22-387,17 6-129,-24-41-645,49 32-774,-22-32-516,17-2-387,1-17 516,14-1 774,-15-8 1161,4-6 1290,-10 5 1032,-17-10 1032,-5 11 1032,-16 1 0,-4 11-516,-28-2-129,13 18-1161,-19 0-645,15 13-129,-5 3-258,10 12-129,4 2 129,8 10-129,6-1-129,6 2 0,8-2 129,11-5 0,3-10-129,8-8 129,1-14 0,4-9 0,-2-23 0,-1-15-258,-8-11 0,-5-12-129,-9-12 0,-11-9 0,-5-4 0,-7-1 0,-9 3 258,-4 10 0,-1 4 258,5 17-129,-2 12 129,9 19-129,9 29 0,0 0 0,0 27 1,18 23-259,5 15 0,6 12 0,5 8 0,3 8 0,6-1 0,-4-10-130,7 7-902,-19-18-3612,12-8-387,-5-12 258,-2-8-645</inkml:trace>
        </inkml:traceGroup>
        <inkml:traceGroup>
          <inkml:annotationXML>
            <emma:emma xmlns:emma="http://www.w3.org/2003/04/emma" version="1.0">
              <emma:interpretation id="{D30FCCAE-B20D-4586-8ABA-0353BA97D94C}" emma:medium="tactile" emma:mode="ink">
                <msink:context xmlns:msink="http://schemas.microsoft.com/ink/2010/main" type="inkWord" rotatedBoundingBox="20406,4940 24971,4883 24996,6905 20431,6963"/>
              </emma:interpretation>
              <emma:one-of disjunction-type="recognition" id="oneOf3">
                <emma:interpretation id="interp15" emma:lang="en-US" emma:confidence="1">
                  <emma:literal>voltage)</emma:literal>
                </emma:interpretation>
                <emma:interpretation id="interp16" emma:lang="en-US" emma:confidence="0">
                  <emma:literal>volt age)</emma:literal>
                </emma:interpretation>
                <emma:interpretation id="interp17" emma:lang="en-US" emma:confidence="0">
                  <emma:literal>voltage e)</emma:literal>
                </emma:interpretation>
                <emma:interpretation id="interp18" emma:lang="en-US" emma:confidence="0">
                  <emma:literal>roll age)</emma:literal>
                </emma:interpretation>
                <emma:interpretation id="interp19" emma:lang="en-US" emma:confidence="0">
                  <emma:literal>voting e)</emma:literal>
                </emma:interpretation>
              </emma:one-of>
            </emma:emma>
          </inkml:annotationXML>
          <inkml:trace contextRef="#ctx0" brushRef="#br0" timeOffset="13275.6233">17844 4873 12384,'50'4'5031,"-23"17"-516,5 4 387,-11 0-3354,22 19-516,-2-5-258,5 8-129,-5-5-258,-4-3-129,-8-8 129,-3-6-258,-6-11 129,-2-14-129,-18 0 129,28-34-128,-14-3-130,2-8 0,0-6-130,0-6-128,4 3-129,-9 3-258,6 17-645,-15-9-903,16 24-1935,-18 19-645,18-9-387,-18 9 129,23 14-387</inkml:trace>
          <inkml:trace contextRef="#ctx0" brushRef="#br0" timeOffset="13587.6239">18686 4909 7998,'21'7'4515,"-21"-7"387,0 0-645,-2 28-387,2-28-2451,-14 34-387,5-13-258,9 11-129,0 0-129,5 4-129,4-2-129,5 0 0,4-8-129,5-1 0,-3-11 129,5-5 129,-4-9-129,4-10 0,-4-17 0,3-9 1,-8-10-259,-2-7 0,-5-8 0,-9 1-130,0 1-257,-16 4-129,0 14-258,-20-3-774,16 22-2580,-12 10-903,2 6 0,4 6-258,2 2 0</inkml:trace>
          <inkml:trace contextRef="#ctx0" brushRef="#br0" timeOffset="13868.4244">19184 4322 12255,'42'-52'4902,"-26"43"-387,-16 9 258,25 9-2838,-12 32-1161,-8 5-129,11 22 0,-7 7-258,7 15 129,-7 3-258,3 6 0,-1-6-129,-2-8-129,1-6-129,-2-19-258,2-7 0,-8-22-516,14-1-1806,-16-30-2193,0 0 258,14-27-516,-10-12 129</inkml:trace>
          <inkml:trace contextRef="#ctx0" brushRef="#br0" timeOffset="14118.0248">19559 4420 13545,'14'-86'4773,"-10"67"0,-4 19-129,25 19-3225,-18 11-645,14 26-129,-5 2 0,9 19-129,-4 5-129,6 10-129,0 1-129,-1-5-129,-1-7-258,-3-16 0,1-2-258,-13-24-516,14 2-1806,-24-41-2064,0 0 0,0 0-129,-11-16 129</inkml:trace>
          <inkml:trace contextRef="#ctx0" brushRef="#br0" timeOffset="15132.0266">19625 4939 10449,'-15'-20'4644,"17"-5"258,21 18-516,8 6-1290,4-10-2193,22 9-258,-2-5-129,15 3-258,-5-1 0,5 0-129,-4-4-129,-9 4 0,-13-4 129,-10-2-129,-13 2 0,-21 9 0,2-16-129,-11 12 129,-12 4-129,-2 0 0,-1 0 0,1 8 0,2 4 0,5 2 129,5 4-129,4 2 0,4 5-129,-4-2-258,7 10-258,-11-11-516,11 10-129,-4-14 0,4 3 516,0-21 258,0 0 258,16 11 516,-16-11 387,31-20 774,-21-10 258,17 8-387,-13-11-129,13 10-258,-9-6-129,8 10-258,-3 1 0,8 11 0,-1 5-129,4 4 0,1 10 0,10 9 0,1-1 0,7 3 0,2-3-129,2-3 129,4-8-129,-2-5 0,-3-4 0,0-11 0,-8-8 0,-9-8-129,-9-1 129,-9-3-129,-10 1 0,-7 2 0,-4 4 0,-11 5-129,-7 5 0,-3 5 129,-2 7-129,-2 2 0,0 4 129,2 8-129,1 4 0,1 2 129,7 1-129,0 3-129,8 1 0,1-4-129,5 3 129,0-22 0,3 30 0,-3-30 0,25 11 129,-7-11 129,2 0 0,3-9 129,-2-4-129,4 3 129,-4-3 0,1 6 0,-3 5 0,-1 4 0,-2 14 0,-3 14 0,-1 13 0,1 16 0,-5 14 0,0 21 129,-5 13-129,1 10 129,-4 6-129,0 1 0,-6-4-129,-1-8 129,0-18 0,4-19 0,-3-22 129,4-12-128,-1-22-130,3-19 0,0 0 0,-9-16 0,0-12 0,-2-13 0,-5-7 0,-3-14 0,-3-9 0,-2-13 0,2 0-517,-1-3 1,7 11-129,-5-8-516,17 27-645,-10-10-1419,14 17-1677,11 11 129,12 1-129,16 10-258</inkml:trace>
          <inkml:trace contextRef="#ctx0" brushRef="#br0" timeOffset="15475.2272">21352 5042 10707,'117'-23'4515,"-67"14"258,-2 2-129,4 5-2193,-22-16-903,20 13-516,-20-13-129,7 4-387,-10-6-129,0 3-129,-9-5 0,-4 1-258,-12 1 0,-2 3-129,0 17 0,-41-16 0,10 16-129,-6 1 129,1 15-129,-3 8 129,13 6-129,6 5 129,13 3 129,7 3-129,12 0 129,17-1 129,6-2-129,13-4 129,2-8-129,0-6 0,-4-6-129,-3-14-387,3 0-774,-23-19-2967,1-19-258,-10-13-387,-9-13-258</inkml:trace>
          <inkml:trace contextRef="#ctx0" brushRef="#br0" timeOffset="15709.2276">22015 4165 12771,'0'-27'4902,"20"33"-258,0 28 258,15 24-3483,-8 5-387,21 31 129,-7 9-387,14 29 0,-11 15-386,1 26-388,-13 6 0,-9-1 0,-11-9 0,-12-10 0,-19-21 0,-22-18 0,-9-19 0,-25-37-4774,8-18-386,-8-14 258,2-10-645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44.0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7ABA282-0F91-40F3-AFAD-4635D01A37C3}" emma:medium="tactile" emma:mode="ink">
          <msink:context xmlns:msink="http://schemas.microsoft.com/ink/2010/main" type="inkDrawing" rotatedBoundingBox="18032,11650 18364,4185 18615,4197 18283,11661" semanticType="callout" shapeName="Other">
            <msink:sourceLink direction="with" ref="{FD4BA89B-3DC0-4D21-AF35-2D4F31E97514}"/>
            <msink:sourceLink direction="with" ref="{B285DA49-11F1-4A30-81AE-C77E4BB81FD2}"/>
          </msink:context>
        </emma:interpretation>
      </emma:emma>
    </inkml:annotationXML>
    <inkml:trace contextRef="#ctx0" brushRef="#br0">329 61 4386,'0'-32'3741,"0"32"0,0-16-645,0 16-903,0 0-387,0 0-516,0 0-258,-20-14-129,20 14 0,0 0-258,0 10 0,0-10 0,2 31 0,-2-12 0,9 13-129,-6-1 0,8 8 0,-6 0-258,8 9 129,-6-4 0,4 10-129,-2-1 129,1 8-258,-4 3 258,2 8-129,-4 10 0,0 7-129,-3 4-129,-1 5 129,0-1-129,0 5 129,-1 1 0,-5 0 0,3-5 0,-3 3 0,3 6 0,-1 3 0,2 8-129,2 1 258,0 4-258,0 1 129,2 1 0,4 3-129,-3-4 129,1 6-129,-3 0 129,1 3-129,-2 1 0,0 1 0,0 0 129,-3 0 1,-4-1-130,-1 1 0,0 2 0,-3 4 0,-3 3 0,1 2 0,-1 1 0,0 1 0,-2-1 0,2 3 0,-2-4 0,1-4 0,3-3 0,-1-4 0,1-5 0,-2-4 0,-2-1 0,-2-4 0,0-8 0,-1 5 0,-3-1 0,3 2 0,-1-1 0,4-6 0,2-4 0,5-8 0,2-9 0,3-17 0,4-4 0,0-15 0,0-3 0,0-17-130,4 10-1934,-4-17-2709,0-7-516,0-21 129,-18 24-258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4:22.377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D6D02CB9-DC3E-45CA-AAC9-3F783B49B092}" emma:medium="tactile" emma:mode="ink">
          <msink:context xmlns:msink="http://schemas.microsoft.com/ink/2010/main" type="writingRegion" rotatedBoundingBox="3316,7003 4303,7003 4303,7955 3316,7955"/>
        </emma:interpretation>
      </emma:emma>
    </inkml:annotationXML>
    <inkml:traceGroup>
      <inkml:annotationXML>
        <emma:emma xmlns:emma="http://www.w3.org/2003/04/emma" version="1.0">
          <emma:interpretation id="{5EA5DCEE-BD4F-4531-A3DD-1AB495BB6276}" emma:medium="tactile" emma:mode="ink">
            <msink:context xmlns:msink="http://schemas.microsoft.com/ink/2010/main" type="paragraph" rotatedBoundingBox="3316,7003 4303,7003 4303,7955 3316,79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296C70-99E2-4055-852F-815EC9905959}" emma:medium="tactile" emma:mode="ink">
              <msink:context xmlns:msink="http://schemas.microsoft.com/ink/2010/main" type="line" rotatedBoundingBox="3316,7003 4303,7003 4303,7955 3316,7955"/>
            </emma:interpretation>
          </emma:emma>
        </inkml:annotationXML>
        <inkml:traceGroup>
          <inkml:annotationXML>
            <emma:emma xmlns:emma="http://www.w3.org/2003/04/emma" version="1.0">
              <emma:interpretation id="{958A1D78-4E0F-42ED-A0D2-11E3120FF103}" emma:medium="tactile" emma:mode="ink">
                <msink:context xmlns:msink="http://schemas.microsoft.com/ink/2010/main" type="inkWord" rotatedBoundingBox="3316,7003 4303,7003 4303,7955 3316,7955"/>
              </emma:interpretation>
              <emma:one-of disjunction-type="recognition" id="oneOf0">
                <emma:interpretation id="interp0" emma:lang="en-US" emma:confidence="1">
                  <emma:literal>Vo</emma:literal>
                </emma:interpretation>
                <emma:interpretation id="interp1" emma:lang="en-US" emma:confidence="0">
                  <emma:literal>V 0</emma:literal>
                </emma:interpretation>
                <emma:interpretation id="interp2" emma:lang="en-US" emma:confidence="0">
                  <emma:literal>V o</emma:literal>
                </emma:interpretation>
                <emma:interpretation id="interp3" emma:lang="en-US" emma:confidence="0">
                  <emma:literal>V O</emma:literal>
                </emma:interpretation>
                <emma:interpretation id="interp4" emma:lang="en-US" emma:confidence="0">
                  <emma:literal>V D</emma:literal>
                </emma:interpretation>
              </emma:one-of>
            </emma:emma>
          </inkml:annotationXML>
          <inkml:trace contextRef="#ctx0" brushRef="#br0">51 143 11223,'-25'-48'5160,"15"27"-387,-1 5 129,4-11-2580,7 27-1032,0 0-516,7 15-258,4 10-129,6 15-129,6 12-258,4 14 129,3 7 0,6 9 0,0 1-258,-3-3 258,-1-5-129,-3-11 0,-4-11 0,-4-14 0,-7-10 129,-1-13 0,-13-16 129,18 0-129,-13-23 1,2-13-130,-2-12 0,6-16 0,-2-16 0,5-9 0,0-7 0,1 4 0,1 6 0,-6 13 0,3 15 0,-8 10-130,7 26-773,-12 4-903,0 18-3225,0 18 0,-5 7-387,-4 7 0</inkml:trace>
          <inkml:trace contextRef="#ctx0" brushRef="#br0" timeOffset="530.4009">805 604 11094,'9'-35'4902,"-9"35"-129,0-22 129,0 22-2580,0 0-1419,-30 20-387,21 6-129,-3 3-129,3 7-129,2 3-129,1 2 129,6-1-129,0-4 0,7-2 0,6-4 0,3-7 129,5-3 0,1-8 258,4-3-129,-3-9 258,6-3-129,-4-15 259,0-5-646,-8-11 0,-2-3 0,-10-10 0,-5 3 0,-2-6 0,-14 6 0,-5 8 0,-9 0 0,6 24-3871,-13 7-1289,0 6-258,3 19-387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4:18.197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04C0614D-16C5-4BBC-8DD8-2B59ADCCAB3E}" emma:medium="tactile" emma:mode="ink">
          <msink:context xmlns:msink="http://schemas.microsoft.com/ink/2010/main" type="inkDrawing" rotatedBoundingBox="5192,7388 5715,7421 5712,7461 5189,7428" shapeName="Other"/>
        </emma:interpretation>
      </emma:emma>
    </inkml:annotationXML>
    <inkml:trace contextRef="#ctx0" brushRef="#br0">40-2 5160,'-26'2'3999,"26"-2"-387,-16 16-258,16-16-1677,0 0-387,0 0-129,19 18-129,-19-18 0,39 5-129,-16-5-129,15 0-387,4 4-645,6-4-1290,17-2-2322,13 4-387,0-2-387,15 7-129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4:18.384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0DB565C8-9816-4F90-918F-20785BAA0E58}" emma:medium="tactile" emma:mode="ink">
          <msink:context xmlns:msink="http://schemas.microsoft.com/ink/2010/main" type="inkDrawing" rotatedBoundingBox="6604,7512 6943,7505 6944,7516 6605,7523" shapeName="Other"/>
        </emma:interpretation>
      </emma:emma>
    </inkml:annotationXML>
    <inkml:trace contextRef="#ctx0" brushRef="#br0">1412 130 10707,'44'-2'4386,"-24"-7"0,10 9-645,-2-2-4128,10 2-1806,6 0-1677,-5 0-645,13 4 0,-8-4-774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4:18.555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624A811D-AA70-49AE-A23C-7188561D4AF4}" emma:medium="tactile" emma:mode="ink">
          <msink:context xmlns:msink="http://schemas.microsoft.com/ink/2010/main" type="inkDrawing" rotatedBoundingBox="7408,7529 7653,7492 7655,7503 7410,7541" shapeName="Other"/>
        </emma:interpretation>
      </emma:emma>
    </inkml:annotationXML>
    <inkml:trace contextRef="#ctx0" brushRef="#br0">2217 144 5805,'54'-16'3225,"-11"16"-1548,-6 0-2451,-9-16-1935,22 16-645,-18-9-387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4:18.711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91254659-417C-405F-8150-89C2536C86FD}" emma:medium="tactile" emma:mode="ink">
          <msink:context xmlns:msink="http://schemas.microsoft.com/ink/2010/main" type="inkDrawing" rotatedBoundingBox="8073,7487 8554,7420 8557,7437 8076,7504" shapeName="Other"/>
        </emma:interpretation>
      </emma:emma>
    </inkml:annotationXML>
    <inkml:trace contextRef="#ctx0" brushRef="#br0">2881 96 5031,'75'-2'4257,"-43"-5"-516,23 7-129,-4-5-3354,3-15-2580,21 19-1032,-17-21-387,24 19-387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44.6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4EE9B1A-B076-41F1-8D72-EC3CB18E1BE0}" emma:medium="tactile" emma:mode="ink">
          <msink:context xmlns:msink="http://schemas.microsoft.com/ink/2010/main" type="inkDrawing" rotatedBoundingBox="10712,6616 12706,5154 12773,5246 10779,6708" semanticType="callout" shapeName="Other">
            <msink:sourceLink direction="with" ref="{FAE81299-7A52-465B-9FC4-C7DE9650871E}"/>
          </msink:context>
        </emma:interpretation>
      </emma:emma>
    </inkml:annotationXML>
    <inkml:trace contextRef="#ctx0" brushRef="#br0">5450-3513 11094,'24'-55'3999,"-11"18"129,14-1-774,10-1-2580,4-5-516,12-13-516,15 7-387,1-14-516,24 7-387,-8-5-645,11 3-645,-3 4 0,-1 2 0,-8 6 516,-4 3 1032,-9 5 1419,-16-4 1419,4 9 774,-20-1 774,0 4 129,-12-1 0,1 7-516,-14-8-516,13 11-774,-9-10-645,10 0-387,10 0-516,8-12-774,23 8-516,2-19-1032,24 4-1032,4 2-774,-1-6-258,2 11-129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4:26.059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11164309-ABAE-4BBF-9F5B-6FA6472F9D1E}" emma:medium="tactile" emma:mode="ink">
          <msink:context xmlns:msink="http://schemas.microsoft.com/ink/2010/main" type="writingRegion" rotatedBoundingBox="10984,6269 12365,10642 10486,11235 9105,6862"/>
        </emma:interpretation>
      </emma:emma>
    </inkml:annotationXML>
    <inkml:traceGroup>
      <inkml:annotationXML>
        <emma:emma xmlns:emma="http://www.w3.org/2003/04/emma" version="1.0">
          <emma:interpretation id="{1E74C431-97BF-419B-8EA4-61EDDA1A154F}" emma:medium="tactile" emma:mode="ink">
            <msink:context xmlns:msink="http://schemas.microsoft.com/ink/2010/main" type="paragraph" rotatedBoundingBox="10984,6269 12365,10642 10486,11235 9105,68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4095DA-E6BC-44C2-970F-48EC86B69C8B}" emma:medium="tactile" emma:mode="ink">
              <msink:context xmlns:msink="http://schemas.microsoft.com/ink/2010/main" type="line" rotatedBoundingBox="10984,6269 12365,10642 10486,11235 9105,6862"/>
            </emma:interpretation>
          </emma:emma>
        </inkml:annotationXML>
        <inkml:traceGroup>
          <inkml:annotationXML>
            <emma:emma xmlns:emma="http://www.w3.org/2003/04/emma" version="1.0">
              <emma:interpretation id="{5243AFA4-6FF3-4A57-8EC2-E99240E97BB2}" emma:medium="tactile" emma:mode="ink">
                <msink:context xmlns:msink="http://schemas.microsoft.com/ink/2010/main" type="inkWord" rotatedBoundingBox="10984,6269 12365,10642 10486,11235 9105,6862"/>
              </emma:interpretation>
              <emma:one-of disjunction-type="recognition" id="oneOf0">
                <emma:interpretation id="interp0" emma:lang="en-US" emma:confidence="0">
                  <emma:literal>"I.</emma:literal>
                </emma:interpretation>
                <emma:interpretation id="interp1" emma:lang="en-US" emma:confidence="0">
                  <emma:literal>finis</emma:literal>
                </emma:interpretation>
                <emma:interpretation id="interp2" emma:lang="en-US" emma:confidence="0">
                  <emma:literal>"it.</emma:literal>
                </emma:interpretation>
                <emma:interpretation id="interp3" emma:lang="en-US" emma:confidence="0">
                  <emma:literal>"i.</emma:literal>
                </emma:interpretation>
                <emma:interpretation id="interp4" emma:lang="en-US" emma:confidence="0">
                  <emma:literal>Simi,</emma:literal>
                </emma:interpretation>
              </emma:one-of>
            </emma:emma>
          </inkml:annotationXML>
          <inkml:trace contextRef="#ctx0" brushRef="#br0">5608-233 12384,'-38'-48'4902,"26"32"-516,-2-1 258,-2 0-2838,16 17-645,0 9-516,10 15-258,1 6-129,5 9-129,2 7 129,3 9-129,1 0 129,1 2-129,-4-3 0,1-6 0,-2-11 0,-2-7 129,-4-12 129,-12-18-128,27 0-259,-9-16 0,-4-21 0,5-13 0,1-16 0,1-10 0,1-13 0,-1-2 0,-1 4 0,-6 9 0,-2 15 0,-6 6 0,4 29-388,-10 8-1031,11 36-2580,-11 16-1032,0 15 129,0 8-387,0 5-258</inkml:trace>
          <inkml:trace contextRef="#ctx0" brushRef="#br0" timeOffset="343.2006">6143 13 14706,'0'0'5031,"0"0"-387,18 18 129,-18-18-3612,14 33-516,-5-11 0,7 4-258,0 1-387,-2-4-258,4 0-258,-18-23-129,22 32-645,-22-32-516,0 0-387,-2-23-258,2 5 258,-14-19 258,8 3 258,-13-12 645,1 0 1161,7 3 903,-14-7 516,18 15 129,-12-4-129,17 14 0,-5 0-645,7 7-1548,10 2-2838,13 16-387,-3 0-516,12 5-258</inkml:trace>
          <inkml:trace contextRef="#ctx0" brushRef="#br0" timeOffset="717.6011">6423-103 10707,'26'48'4644,"-10"-26"0,0-6 0,-16-16-2322,30 40-903,-19-18-516,5 8-516,-7 0-129,-4-1-258,-1-1-258,-4-5 129,0-3-129,0-20 129,0 0 129,0 0 129,3-20 0,8-8 258,-4-13 129,9 2-129,-3-7 0,5 8 0,-2 4 0,1 11-129,-1 7 258,6 16-386,-3 4-130,4 19 0,0 13 0,6 6 0,-2 5 0,-1 6 0,1 2 0,-6-7 0,10 16-1549,-12-19-3224,-1-3-387,0-10 0,1-9-258</inkml:trace>
          <inkml:trace contextRef="#ctx0" brushRef="#br0" timeOffset="-8954.4157">5324-624 9288,'-2'98'4386,"2"-52"0,7 9-258,7 6-2322,-14-13-645,14 16-258,-11-14-129,8 10-258,-10-5 129,4 4-258,-5-8-129,2 1 0,-2-6-258,0-7-387,0 6-2193,0-11-1806,-14-11-129,6-4-387,-9-10 0</inkml:trace>
          <inkml:trace contextRef="#ctx0" brushRef="#br0" timeOffset="-9438.0165">5314-2410 6063,'5'16'4902,"-5"-16"-129,7 16-516,-7-16-1419,0 21-1032,6-3-1032,-4 0-903,-2-2-1806,0 4-2064,5 6-516,-3-3 0,5 8-516</inkml:trace>
          <inkml:trace contextRef="#ctx0" brushRef="#br0" timeOffset="-9235.2162">5343-1618 7869,'3'49'4257,"-3"-33"129,6 9-516,-6 6-2193,0-14-1161,1 6-774,8 4-903,-2 5-2451,-5-10-387,10 11-387,-12-8 0</inkml:trace>
          <inkml:trace contextRef="#ctx0" brushRef="#br0" timeOffset="-7066.8124">3929-2872 3483,'89'-2'4257,"-52"-5"-387,16 7-129,-6 0-1548,1-11-645,14 6-645,-5-4-516,10 2-387,3 1-387,3-4-387,8 6-645,-6-5-516,9 2-387,-6 0-129,2-2 129,-11 2 774,-3 2 1032,-18 3 1032,-9-4 516,-14 3 129,-9 3-774,-16 0-1806,0 0-129,0 0-774,-19 2-1032</inkml:trace>
          <inkml:trace contextRef="#ctx0" brushRef="#br0" timeOffset="-6006.0106">5471-3568 7998,'-2'-52'4515,"-10"26"129,-3 6-387,15 20-1677,-49-37-645,22 33-774,-18-6-258,1 10-129,-11 1-258,1 15-129,-6 4 0,7 10 0,-3 6-129,7 6 0,2 3-129,10 7-129,5 1 0,9 6 0,5-1 0,7 5-258,10 1 258,1-2-129,12 0 258,11 0-129,8-3 129,9-6 0,7-3-129,8-5 258,2-8-129,7-5 129,0-7-129,2-9 129,-4-5 0,0-8 0,-5-3-128,0-14-130,-2-13 0,-3-6 0,-4-16 0,2-6 0,-6-10 0,-3-8 0,-9-7 0,-9-4 0,-10 2 0,-12 0 0,-4 4 0,-22 3 0,-11 2 0,-10 8 0,-7 6 0,-8 4 0,1 10 0,-6 6 0,5 20 0,-6-5-775,26 24-3482,-14 9-1032,10 16 129,6 7-258,9 11-645</inkml:trace>
          <inkml:trace contextRef="#ctx0" brushRef="#br0" timeOffset="-5553.6098">5296-3198 12255,'18'-9'4515,"-18"9"-645,0 0-387,21-2-5418,-21 2-2193,0 0-129,0 0-387,16 11 0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6:53.214"/>
    </inkml:context>
    <inkml:brush xml:id="br0">
      <inkml:brushProperty name="width" value="0.06667" units="cm"/>
      <inkml:brushProperty name="height" value="0.06667" units="cm"/>
      <inkml:brushProperty name="color" value="#7030A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28A678-16E1-4320-AD7E-75259EE64C33}" emma:medium="tactile" emma:mode="ink">
          <msink:context xmlns:msink="http://schemas.microsoft.com/ink/2010/main" type="writingRegion" rotatedBoundingBox="4330,10777 13526,11552 12936,18550 3740,17776"/>
        </emma:interpretation>
      </emma:emma>
    </inkml:annotationXML>
    <inkml:traceGroup>
      <inkml:annotationXML>
        <emma:emma xmlns:emma="http://www.w3.org/2003/04/emma" version="1.0">
          <emma:interpretation id="{9BB343F3-270F-4E98-A0AA-948DBA18A73C}" emma:medium="tactile" emma:mode="ink">
            <msink:context xmlns:msink="http://schemas.microsoft.com/ink/2010/main" type="paragraph" rotatedBoundingBox="6664,11353 12444,11345 12446,13074 6666,130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372AE54-91BE-4273-B550-E3FFC4381ABA}" emma:medium="tactile" emma:mode="ink">
              <msink:context xmlns:msink="http://schemas.microsoft.com/ink/2010/main" type="line" rotatedBoundingBox="6664,11353 12444,11345 12446,13074 6666,13082"/>
            </emma:interpretation>
          </emma:emma>
        </inkml:annotationXML>
        <inkml:traceGroup>
          <inkml:annotationXML>
            <emma:emma xmlns:emma="http://www.w3.org/2003/04/emma" version="1.0">
              <emma:interpretation id="{B3E8B5B5-2605-43DD-8795-16FC94607060}" emma:medium="tactile" emma:mode="ink">
                <msink:context xmlns:msink="http://schemas.microsoft.com/ink/2010/main" type="inkWord" rotatedBoundingBox="6664,11404 9425,11400 9427,13079 6666,13082"/>
              </emma:interpretation>
              <emma:one-of disjunction-type="recognition" id="oneOf0">
                <emma:interpretation id="interp0" emma:lang="en-US" emma:confidence="0">
                  <emma:literal>TDD</emma:literal>
                </emma:interpretation>
                <emma:interpretation id="interp1" emma:lang="en-US" emma:confidence="0">
                  <emma:literal>TODD</emma:literal>
                </emma:interpretation>
                <emma:interpretation id="interp2" emma:lang="en-US" emma:confidence="0">
                  <emma:literal>Judd</emma:literal>
                </emma:interpretation>
                <emma:interpretation id="interp3" emma:lang="en-US" emma:confidence="0">
                  <emma:literal>Todd</emma:literal>
                </emma:interpretation>
                <emma:interpretation id="interp4" emma:lang="en-US" emma:confidence="0">
                  <emma:literal>Judd,</emma:literal>
                </emma:interpretation>
              </emma:one-of>
            </emma:emma>
          </inkml:annotationXML>
          <inkml:trace contextRef="#ctx0" brushRef="#br0">785-569 12771,'27'-23'5031,"-27"23"-516,28 0 516,-12 11-3612,-16-11-516,36 46-387,-19-12-129,8 14 0,-2 7-258,2 7 129,0 6-258,0 3 129,-2-2 0,0-7-129,0-8 129,-1-8 0,-4-12 0,-1-11 0,-17-23 129,27 12 0,-27-12-128,20-21-130,-13-9 0,0-6 0,-2-12 0,6-9 0,-6-7 0,2-3 0,0-3 0,1 1 0,-1 7 0,-4 3 0,6 13 0,-7 5 0,7 14 0,-9 7 0,0 20-259,0 0-1676,0 0-2967,0 15-129,-4 11-258,-5 6-258</inkml:trace>
          <inkml:trace contextRef="#ctx0" brushRef="#br0" timeOffset="577.2011">1578-149 10191,'13'12'4902,"-8"4"0,0 6-258,1 20-903,-6-15-3096,12 14 129,-5-6-387,6 6 0,-4-7-258,1-4-129,1-5-129,-4-9 0,-7-16-129,0 0-258,0 0-129,0 0-258,0-17 129,-9-21 0,0 4 0,-10-15 129,3 4 258,-7-5 0,3 6 387,2 6 258,-1 3 129,8 15-129,0 1 258,11 19 0,0 0 129,20 0 0,-1 0 0,15 18 0,-5-2 0,13 12 0,-6-5-258,3 7 129,-5-5-129,-2 2-129,-11-7 129,-1 3-129,-11-4 0,-6 3-128,-3-22-130,-18 33 0,-10-17 0,-9 4 0,-6-2 0,-10-2 0,-1 3-388,-6-10-515,12 13-258,-16-22-1548,21 8-2193,7 0 0,13-3-129,23-5 0</inkml:trace>
          <inkml:trace contextRef="#ctx0" brushRef="#br0" timeOffset="1076.4019">2073-23 13416,'48'-27'4773,"-48"27"-129,21-7 129,-3 14-3354,-18-7-645,3 27 0,-3-7-258,2 10 0,-2-2-129,6 8-129,-3-6-129,1-1-129,1-6-129,0-5 0,-5-18-258,0 0 0,23 3-387,-23-26-387,16 2-516,-16-29-516,4 12-774,-4-20-645,-4 3-516,-6-2 129,1 12 1419,-9 1 645,7 10 1290,1 13 1677,1 5 774,9 16 1548,0 0 387,9 19 0,-9-19-1161,46 48-258,-21-30 0,23 21-774,-11-14-258,17 14-258,-12-12-258,5 10-129,-12-5-129,-5 7-128,-17 2-388,-13 5 0,-21 1 0,-26 3 0,-13 8-517,-29-6-4385,0-1 0,-12-1-258,-3-4-258</inkml:trace>
          <inkml:trace contextRef="#ctx0" brushRef="#br0" timeOffset="-483.6008">-169-108 8256,'-26'-11'4386,"6"4"129,20 7-387,0 0-1677,0 0-645,0 0-774,0 0-129,0 0-129,20-9-129,8 9 0,2 0-258,18 0 129,9 0-258,15 0 0,6-4 0,7 1 0,1-1-129,1-1-129,-7 0 129,-7 1-129,-15 2-258,-11 1-129,-6 1-258,-24-4-1290,8 2-2709,-25 2-129,0 0-258,0 0-258</inkml:trace>
          <inkml:trace contextRef="#ctx0" brushRef="#br0" timeOffset="-12230.4214">482 1066 1032,'-7'-59'2451,"9"41"-258,-2-16 387,0 13-2064,0 3-387,0 2-258,0 16-258,0-23-129,0 23-1806,0 0 129,0 0-258</inkml:trace>
        </inkml:traceGroup>
        <inkml:traceGroup>
          <inkml:annotationXML>
            <emma:emma xmlns:emma="http://www.w3.org/2003/04/emma" version="1.0">
              <emma:interpretation id="{4E942E46-DF4D-4120-8A09-024DD4DE137C}" emma:medium="tactile" emma:mode="ink">
                <msink:context xmlns:msink="http://schemas.microsoft.com/ink/2010/main" type="inkWord" rotatedBoundingBox="10590,11347 12444,11345 12446,12461 10592,12463"/>
              </emma:interpretation>
              <emma:one-of disjunction-type="recognition" id="oneOf1">
                <emma:interpretation id="interp5" emma:lang="en-US" emma:confidence="1">
                  <emma:literal>Vin</emma:literal>
                </emma:interpretation>
                <emma:interpretation id="interp6" emma:lang="en-US" emma:confidence="0">
                  <emma:literal>Vim</emma:literal>
                </emma:interpretation>
                <emma:interpretation id="interp7" emma:lang="en-US" emma:confidence="0">
                  <emma:literal>Vain</emma:literal>
                </emma:interpretation>
                <emma:interpretation id="interp8" emma:lang="en-US" emma:confidence="0">
                  <emma:literal>Vein</emma:literal>
                </emma:interpretation>
                <emma:interpretation id="interp9" emma:lang="en-US" emma:confidence="0">
                  <emma:literal>Vine</emma:literal>
                </emma:interpretation>
              </emma:one-of>
            </emma:emma>
          </inkml:annotationXML>
          <inkml:trace contextRef="#ctx0" brushRef="#br1" timeOffset="-201895.5543">3718-509 13803,'-7'-21'5160,"7"21"-774,5-16 387,-5 16-3870,25 16-258,-2 11-258,2 3-258,7 13 258,-2 8-387,6 8 129,-4 7-129,2 3 0,-7 1 0,-1-6 129,-4-6-129,-5-10 0,-4-10 129,-1-10 129,-12-28 0,16 14 129,-12-24 0,3-19 0,-2-15-257,4-11-130,0-13 0,4-10 0,-1-9 0,2 3 0,-1 2 0,-3 9 0,-1 11 0,0 12 0,-4 13 0,-1 10 0,-4 27 0,0-18 0,0 18 0,-9 9-1549,9 14-3224,-5 4-387,-1 7 0,1 7-258</inkml:trace>
          <inkml:trace contextRef="#ctx0" brushRef="#br1" timeOffset="-201505.5539">4554-167 9933,'-14'-98'4644,"7"61"-387,7 15-516,0 6-2451,0 16-2322,10-10-2322,-10 10-774,27 0-129,-7 0-645</inkml:trace>
          <inkml:trace contextRef="#ctx0" brushRef="#br1" timeOffset="-201630.3538">4497-67 11997,'38'19'5031,"-22"-1"-516,-4 3 129,-1 17-2064,-6-10-2064,7 15 0,-4-6-258,-1-3-258,0 2-387,-7-13-387,9 5-645,-9-28-2580,0 0-387,0 0-387,-15-5-129,10-22 0</inkml:trace>
          <inkml:trace contextRef="#ctx0" brushRef="#br1" timeOffset="-201146.7533">4992-128 12771,'44'73'4902,"-24"-36"-387,-4-1 0,3 10-2838,-17-12-774,7 5-387,-7-7-129,-2 0-258,2-5-129,-2-8 0,1-3-129,-1-16 129,0 0 129,16 0-129,-3-23 258,3-5-129,-2-13 129,7 0 0,1-3 0,3 1 0,-4 9-129,2 6 0,-2 10 0,3 16 0,0 6-129,1 22 129,-2 8 0,2 11-129,2 6-129,-4 4-258,7 15-903,-10-10-3483,0-5 0,-4-7-258,-6-12-387</inkml:trace>
        </inkml:traceGroup>
      </inkml:traceGroup>
    </inkml:traceGroup>
    <inkml:traceGroup>
      <inkml:annotationXML>
        <emma:emma xmlns:emma="http://www.w3.org/2003/04/emma" version="1.0">
          <emma:interpretation id="{1959C0F2-4286-43F4-8FCB-5FDF9C0EE1B6}" emma:medium="tactile" emma:mode="ink">
            <msink:context xmlns:msink="http://schemas.microsoft.com/ink/2010/main" type="paragraph" rotatedBoundingBox="6484,11963 13442,12549 13185,15599 6227,150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D2D644-5922-4DF7-88F7-55B01178AEED}" emma:medium="tactile" emma:mode="ink">
              <msink:context xmlns:msink="http://schemas.microsoft.com/ink/2010/main" type="line" rotatedBoundingBox="6484,11963 13442,12549 13185,15599 6227,15013"/>
            </emma:interpretation>
          </emma:emma>
        </inkml:annotationXML>
        <inkml:traceGroup>
          <inkml:annotationXML>
            <emma:emma xmlns:emma="http://www.w3.org/2003/04/emma" version="1.0">
              <emma:interpretation id="{9363ACDA-5019-4D59-872B-DF4F264BC95D}" emma:medium="tactile" emma:mode="ink">
                <msink:context xmlns:msink="http://schemas.microsoft.com/ink/2010/main" type="inkWord" rotatedBoundingBox="7430,12011 7451,15053 6228,15061 6208,12019">
                  <msink:destinationLink direction="to" ref="{13D7CEE3-DAE1-4623-B311-452F979681C2}"/>
                </msink:context>
              </emma:interpretation>
              <emma:one-of disjunction-type="recognition" id="oneOf2">
                <emma:interpretation id="interp10" emma:lang="en-US" emma:confidence="0">
                  <emma:literal>I.</emma:literal>
                </emma:interpretation>
                <emma:interpretation id="interp11" emma:lang="en-US" emma:confidence="0">
                  <emma:literal>¥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In</emma:literal>
                </emma:interpretation>
                <emma:interpretation id="interp14" emma:lang="en-US" emma:confidence="0">
                  <emma:literal>I,</emma:literal>
                </emma:interpretation>
              </emma:one-of>
            </emma:emma>
          </inkml:annotationXML>
          <inkml:trace contextRef="#ctx0" brushRef="#br0" timeOffset="-7612.8133">-590 2990 6321,'-37'0'4644,"12"-1"-516,25 1 129,0 0-2064,0 0-516,0 0-258,0 0-516,23 10-129,3-10 0,19 4 0,5-4-129,19 0 0,4 0-258,16 0 0,3 0 0,8 0-129,-6 0 0,-1 0 0,-8 2-129,-8-1 0,-10 1 0,-10-2 0,-12 0 0,-8 0-129,-10 0 0,-10 0-129,-17 0-258,16 0-129,-16 0-1032,-7 13-2967,-10-8-387,-8 0-129,-7 2-387</inkml:trace>
          <inkml:trace contextRef="#ctx0" brushRef="#br0" timeOffset="-9718.8167">203 155 8256,'6'-50'4644,"-6"27"129,0-2-258,0-7-1419,0 32-1161,0-27-516,0 27-516,0 0-258,0 0-129,0 0 0,0 0-129,-2 27-129,2 5 129,0 2-129,0 14 1,0 2-259,0 7 0,2 3 0,3 1 0,-2 1 0,3 0 0,1-1 0,0-3 0,0-1 0,4-2 0,-1-5 0,1-2 0,0-7 0,-1-4 0,-2-6 0,0-8 0,-2-4 0,-6-19 0,9 25 0,-9-25 0,0 0 0,0 0 0,0 0 0,0 0 0,0 0 0,0 0 0,0 0 0,0 0 0,0 0 0,0 0 0,0 0 0,0 0 0,0 0 0,-15 20 0,-8-11 0,-7 5 0,-2 2 0,-7 0 0,-2 5 0,0-1 0,6 1 0,4-1 0,10-1 0,5-1 0,11 2 0,5-2 0,12 1 0,17 1 0,8-3 0,13 3 0,5 0 0,7 1 0,2-3 0,-3 3 0,-4-1 0,-11-1 0,-7 1 0,-11-1 0,-12 1 0,-10 1 0,-6-1 0,-20-1 0,-10 3 0,-11-3 0,-9 3 0,-5-5 0,-4 1 0,-1-2 0,7-3 0,6-3 0,10-1 0,8 0 0,12-2 0,17-7 0,-4 16 0,4-16 0,27 18 0,1-7 0,3-1 0,2 3 0,1-2 0,0 1 0,-2-1 0,-7-1 0,-6 3 0,-19-13 0,16 30 0,-16-14 0,-7 4 0,-12 1 0,-8 2 0,-5 0 0,-4-1 0,3-1 0,4-3 0,2-6 0,8 2 0,19-14 0,-11 18 0,11-18 0,20 16 0,3-7 0,5 4 0,6 6 0,0-3 0,3 11 0,-3 1 0,-2 8 0,-3 7 0,-8 3 0,-1 4 0,-6 3 0,-5 7 0,-2-1 0,-5 2 0,-1-3 0,-1-3 0,0-1 0,0-4 0,0-8 0,0-3 0,0-10 0,0-6 0,0-23 0,0 28-130,0-28-1547,7-8-3225,-5-8-258,5-6 0,0-8-387</inkml:trace>
          <inkml:trace contextRef="#ctx0" brushRef="#br0" timeOffset="3853.2067">424 2528 9288,'9'0'4515,"-9"0"0,0 0-258,25 5-1806,-25-5-903,16 4-258,-16-4-387,16 0-258,-16 0-129,16 0-129,-16 0 0,0 0-129,19-6 0,-19 6 0,7-19-129,-7 19 0,0-30 0,0 14 0,-2 0-258,2 16 129,-17-24-129,17 24 0,-25-8 129,25 8-258,-25 3 129,25-3 0,-21 20 0,21-20 0,-15 23 0,15-23 0,-3 23 129,3-23 0,0 18 129,0-18-129,18 16 258,-18-16-129,19 10 0,-19-10 0,18 6 129,-18-6-129,0 0 0,0 0 0,0 0-129,9-9 0,-9 9 129,0-18-258,0 18 0,-14-19-129,14 19-387,-18-15-387,18 15-1161,0 0-2451,-18 6-129,18-6-258,-9 17-129</inkml:trace>
        </inkml:traceGroup>
        <inkml:traceGroup>
          <inkml:annotationXML>
            <emma:emma xmlns:emma="http://www.w3.org/2003/04/emma" version="1.0">
              <emma:interpretation id="{EA8FB915-09DE-4848-9ACA-4A58E5E26C40}" emma:medium="tactile" emma:mode="ink">
                <msink:context xmlns:msink="http://schemas.microsoft.com/ink/2010/main" type="inkWord" rotatedBoundingBox="7490,13063 13357,13593 13230,14998 7363,14469">
                  <msink:destinationLink direction="to" ref="{13D7CEE3-DAE1-4623-B311-452F979681C2}"/>
                </msink:context>
              </emma:interpretation>
              <emma:one-of disjunction-type="recognition" id="oneOf3">
                <emma:interpretation id="interp15" emma:lang="en-US" emma:confidence="0">
                  <emma:literal>RoVo=Vinr</emma:literal>
                </emma:interpretation>
                <emma:interpretation id="interp16" emma:lang="en-US" emma:confidence="0">
                  <emma:literal>RoVo=Vinv</emma:literal>
                </emma:interpretation>
                <emma:interpretation id="interp17" emma:lang="en-US" emma:confidence="0">
                  <emma:literal>RoVo=Vinu</emma:literal>
                </emma:interpretation>
                <emma:interpretation id="interp18" emma:lang="en-US" emma:confidence="0">
                  <emma:literal>RoVo=VinV</emma:literal>
                </emma:interpretation>
                <emma:interpretation id="interp19" emma:lang="en-US" emma:confidence="0">
                  <emma:literal>ReVo=Vinv</emma:literal>
                </emma:interpretation>
              </emma:one-of>
            </emma:emma>
          </inkml:annotationXML>
          <inkml:trace contextRef="#ctx0" brushRef="#br0" timeOffset="5460.0096">2704 1955 14319,'-14'-18'4773,"14"18"-258,0 0 0,0 0-3225,7 22-516,9 6-258,-2 4 0,8 11-129,-3 5 0,4 7-129,-1 0-258,-1 4 129,-1-6 0,-3-5 0,-2-9-129,-3-3 130,-3-18-130,-9-18 0,16 0 0,-9-11 0,-3-19 0,-1-11 0,-1-12 0,0-11 0,0-8 0,-1-4 0,1 1 0,0 0 0,0 8 0,-1 8 0,3 15 0,-2 6 0,3 19 0,-5 19-1033,0 0-1676,20 7-2193,-13 14 0,0 8-258,-2 4-129</inkml:trace>
          <inkml:trace contextRef="#ctx0" brushRef="#br0" timeOffset="5928.0105">3243 2227 11610,'0'-16'4257,"0"16"-129,-16 9-129,13 12-2322,3-21-903,-18 45-129,9-20-258,7 12 0,2-3-129,0 3 0,9-3 0,11 4 0,-3-14 129,12 0 258,-4-12 0,9-5 0,-8-9 0,8-8 0,-11-19-386,2-6-259,-9-10 0,-5-1 0,-8-4 0,-3 6 0,-5 3 0,-13 5 0,0 13 0,-10 9 0,8 21-1678,-13 4-3095,1 8-387,-1 6 0,3 4-129</inkml:trace>
          <inkml:trace contextRef="#ctx0" brushRef="#br0" timeOffset="7441.2131">3848 2092 11997,'-50'-18'4773,"32"13"-258,18 5 129,0 0-2580,-25-14-516,25 14-516,0 0-129,0 0-258,18-6-129,5 5-386,0-3-130,11 0 0,2-1 0,5 5 0,1-3 0,-1 1 0,-2 2 0,-5-2 0,-3 2 0,-12 0-130,6 12-1676,-25-12-2838,7 18-387,-7-18 0,-5 22-129</inkml:trace>
          <inkml:trace contextRef="#ctx0" brushRef="#br0" timeOffset="7659.6135">3867 2258 11739,'0'0'4902,"0"0"-387,0 0 129,0 0-1419,20 12-2322,-2-12-129,12 7-258,2-2-258,7 3-258,7 0-258,3-2-129,9 8-516,-12-14-1548,10 2-1935,-5 0-387,1-2 0,-6 0-258</inkml:trace>
          <inkml:trace contextRef="#ctx0" brushRef="#br0" timeOffset="8268.0146">4536 1884 4644,'-1'-48'4386,"-5"23"0,6 7-129,-3 2-645,-6-5-774,9 21-516,-6-23-774,6 23-516,0 0-258,0 0-129,0 0 0,18 2-129,-18-2-129,29 37 0,-12-9 1,14 15-388,-3 7 0,4 14 0,2 9 0,-2 7 0,2 2 0,-4-4 0,2-5 0,-7-9 0,-4-12 0,-1-13 0,-4-18 0,2-12 0,-18-9 0,30-13 0,-18-15 0,3-11 0,-5-16 0,1-13 0,-2-8 0,-4-8 0,-1-1 0,-3-1 0,-1 6 0,0 9 0,0 16 0,0 9 0,0 15 0,-1 7 0,1 24-646,0 0-4256,-18 1-258,4 15 129,3 7-129</inkml:trace>
          <inkml:trace contextRef="#ctx0" brushRef="#br0" timeOffset="8580.015">5203 2101 14577,'31'34'4644,"-19"-11"-258,0 7 0,10 11-3483,-17-5-258,8 5-129,-4-6-387,-4-1-258,2 0-387,-7-17-387,7 8-1548,-7-25-2064,0 0 258,0 0-516,-12-16 129</inkml:trace>
          <inkml:trace contextRef="#ctx0" brushRef="#br0" timeOffset="8736.0154">5241 1994 11739,'-9'-74'4128,"9"49"0,-6 5-516,6 20-2838,0 0-1806,0 0-2451,0 0-387,0 0-387,0 30-258</inkml:trace>
          <inkml:trace contextRef="#ctx0" brushRef="#br0" timeOffset="9157.2161">5392 2188 14706,'25'23'4773,"1"7"-258,-11-8 0,-15-6-3483,16 16-258,-7-5-258,1 3-129,-3 0-258,1-2-129,-5-3 129,1-5-129,-3-4 0,-1-16-129,0 0 129,0 0 0,8-12 0,-3-15 0,0-3 0,2-6 0,2-1 0,-2 1 0,2 4 0,-2 4-129,0 4 129,-7 24 0,13-16 0,-13 16 0,14 11 0,-3 9 129,-2 6-129,3 6 0,1 6 0,1 1-129,0 0 0,-1-3-258,4 1-387,-8-16-516,20 8-1290,-10-15-2064,-1-7 129,3-7-258,2-3 0</inkml:trace>
          <inkml:trace contextRef="#ctx0" brushRef="#br0" timeOffset="9469.2167">5943 2348 9288,'6'-53'4773,"-6"37"-387,0 16 0,0-18-516,10 31-1935,-10-13-774,9 33-387,-2-8-258,9 13 0,-3-3-129,5 6-129,-2 2-129,1-1 129,-1 1-258,0-7 130,0-6-130,0-10 0,2-12 0,5-8 0,0-23 0,8-14 0,-1-22 0,4-8 0,-2-10 0,-2-1 0,-2 5 0,-8 4 0,7 26-2323,-17 4-2450,-3 17-258,-7 22-258,0 0-129</inkml:trace>
          <inkml:trace contextRef="#ctx0" brushRef="#br0" timeOffset="-9001.2158">991 1373 13803,'0'0'5289,"16"0"-645,-10 16 258,-6 4-3612,8 19-387,-2 0 0,6 15-387,-3-3 1,2 8-517,-2-4 0,1-2 0,-3-6 0,1-8 0,-1-7 0,-6-11 0,-1-21 0,0 0 0,0 0 0,-1-19 0,-5-15 0,-1-11 0,4-12 0,-3-14 0,6-3 0,0-10 0,6 4 0,6 3-130,6 6 130,5 11 0,6 8 0,-3 18-129,4 13 129,-3 12 0,0 7 0,-4 4 0,-5 14 0,-4 7 129,-5 2-129,-7 4 0,-2 3 130,-4 0-260,-10 1 130,-6 0 0,-1-1 0,-6-4 0,1 2-129,-1-3 0,4-2 129,3-2 0,6-2-129,7 2 129,7-1 0,0 1 0,19-2 258,15 1-129,9-3 1,14 1-130,9-2 0,7 1 0,5-6 0,2 3 0,-4-6 0,-6 4 0,-8 1 0,-10-1 0,-8 2 0,-15-5 0,6 15-3871,-22-3-1160,-12 9 0,-6 0-516</inkml:trace>
          <inkml:trace contextRef="#ctx0" brushRef="#br0" timeOffset="4804.8085">502 2455 12384,'-18'-4'4644,"18"4"-258,0 0 129,18 4-3096,-18-4-516,25 2-129,-7-2-258,14 0 129,-2 0-258,13 0 0,3 0 0,9 2 0,4-2-129,10 0 129,4 0-129,11 0-128,3 0-130,5-2 0,4-5 0,-1 0 0,-3-1 0,-5-2 0,-5 1 0,-9-2 0,-9 0 0,-11 1 0,-8 3 0,-9-2 0,-8 3 0,-5 1 0,-7 0 0,-16 5 0,18-2 0,-18 2 0,0 0 0,0 0 0,0 0 0,0 0 0,0 0 0,0 0-259,0 0 1,0 0-129,0 0 258,0-21-129,0 21 129,0 0-129,-4-20 258,4 20-129,0 0 129,-10-21-129,10 21 129,0 0-129,-20 0 129,20 0-129,-16 16 129,9 0 0,0 5 0,3 4 0,4 3 0,0 3 0,2-1 129,9 0 0,3-3 129,4-2-129,-2-7 129,7-6 0,-2-5 129,4-5-129,-4-2 0,3-13-128,-5-6-130,-1-4 0,-4-9 0,-3-2 0,-9-5 0,-2-2 0,-2 4 0,-14-1 0,2 15-775,-17-11-1031,15 20-2838,-10 7-258,1 7 0,0 11-516</inkml:trace>
        </inkml:traceGroup>
      </inkml:traceGroup>
    </inkml:traceGroup>
    <inkml:traceGroup>
      <inkml:annotationXML>
        <emma:emma xmlns:emma="http://www.w3.org/2003/04/emma" version="1.0">
          <emma:interpretation id="{6951C2E6-422C-4DE8-B636-56F87FA4E712}" emma:medium="tactile" emma:mode="ink">
            <msink:context xmlns:msink="http://schemas.microsoft.com/ink/2010/main" type="paragraph" rotatedBoundingBox="5225,14209 8364,17259 7068,18594 3929,155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F635DB-1CCB-428B-B97A-E2B1F661F494}" emma:medium="tactile" emma:mode="ink">
              <msink:context xmlns:msink="http://schemas.microsoft.com/ink/2010/main" type="line" rotatedBoundingBox="5225,14209 8364,17259 7068,18594 3929,15544"/>
            </emma:interpretation>
          </emma:emma>
        </inkml:annotationXML>
        <inkml:traceGroup>
          <inkml:annotationXML>
            <emma:emma xmlns:emma="http://www.w3.org/2003/04/emma" version="1.0">
              <emma:interpretation id="{F9ECD871-0828-48F1-A3E9-456692317550}" emma:medium="tactile" emma:mode="ink">
                <msink:context xmlns:msink="http://schemas.microsoft.com/ink/2010/main" type="inkWord" rotatedBoundingBox="5225,14209 8364,17259 7068,18594 3929,15544">
                  <msink:destinationLink direction="to" ref="{13D7CEE3-DAE1-4623-B311-452F979681C2}"/>
                </msink:context>
              </emma:interpretation>
              <emma:one-of disjunction-type="recognition" id="oneOf4">
                <emma:interpretation id="interp20" emma:lang="en-US" emma:confidence="0">
                  <emma:literal>that.</emma:literal>
                </emma:interpretation>
                <emma:interpretation id="interp21" emma:lang="en-US" emma:confidence="0">
                  <emma:literal>t</emma:literal>
                </emma:interpretation>
                <emma:interpretation id="interp22" emma:lang="en-US" emma:confidence="0">
                  <emma:literal>tat</emma:literal>
                </emma:interpretation>
                <emma:interpretation id="interp23" emma:lang="en-US" emma:confidence="0">
                  <emma:literal>tat.</emma:literal>
                </emma:interpretation>
                <emma:interpretation id="interp24" emma:lang="en-US" emma:confidence="0">
                  <emma:literal>to...</emma:literal>
                </emma:interpretation>
              </emma:one-of>
            </emma:emma>
          </inkml:annotationXML>
          <inkml:trace contextRef="#ctx0" brushRef="#br0" timeOffset="-6052.8106">-1307 2985 7353,'-5'-39'4773,"5"39"129,-4-21-516,4 21-903,0 0-1548,0 0-645,0 14-387,-2 9-258,2 21 0,0 10-258,7 23 129,-1 8-129,3 13 0,-2 3-129,2 6-129,0-5 129,1-6-128,-1-7-130,4-14 0,-6-11 0,3-9 0,-2-8 0,-1-10 0,-2-7 0,-1-5 0,-4-7 0,0-18 0,0 25 0,0-25-646,0 0-1289,0 0-2967,-18 4-387,18-4 0,-25-15-258</inkml:trace>
          <inkml:trace contextRef="#ctx0" brushRef="#br0" timeOffset="-6645.6116">-709 3112 12255,'0'0'4773,"0"0"-387,0 0 258,-23 0-3225,23 26-645,0 10-258,5 16 0,-2 6-129,5 17 0,-5 2-129,4 10 129,-5 0 0,0 4-258,-2-7 258,-2-2-129,-9-11 129,2 0-258,-7-10 259,0-2-388,0-13 0,4-3 0,0-11 0,3-6 0,0-6 0,9-20 0,-6 21 0,6-21 0,0 0 0,0 0 0,0 0 0,0 0 0,20 2 0,-2-2 0,5 2 0,12 2 0,8-3 0,7 3 0,10-1 0,4 3 0,6-1 0,6 0 0,4 3 0,2-1 0,0 2 0,-4-2 0,-5 2 0,-7-2 0,-9-2 0,-13 0 0,-10 1 0,-11-1 0,-23-5 0,22 4 0,-22-4 0,0 0 0,0 0 0,0 0 0,0 0 0,0 0 0,0 0 0,0 0 0,0 0 0,0 0 0,1 16 0,-1-16 0,4 32 0,-2-5 0,-2 8 0,3 13 0,-1 11 0,2 10 0,-4 13 0,0 7 0,0 8 0,0 2 0,-6-1 0,-1-7 0,2-9 0,-2-11 0,1-14 0,-1-17 0,7-7 0,-16-33-3097,16 0-1934,-12-14-258,3-9-258,-3-16-129</inkml:trace>
          <inkml:trace contextRef="#ctx0" brushRef="#br0" timeOffset="-2262.0039">-300 5578 5289,'0'0'4515,"0"0"-258,0 0-258,0 0-1290,0 0-1290,0 0-129,0 0 0,14 0-387,6-3 0,22 3-129,5 0 0,25 0 0,10 0-129,18 0-129,3-4 0,11 3-129,-2-7 0,2 7-129,-9-5 0,-4 1-129,-10 3 129,-8 0-129,-8 1-129,-13 1 0,-8 0-258,-17-2-129,-3 2-516,-34 0-1161,0 0-2709,0 0 0,-23 0-387,-13 2-129</inkml:trace>
          <inkml:trace contextRef="#ctx0" brushRef="#br0" timeOffset="-1934.4034">80 5593 12384,'-14'53'4773,"7"-28"-387,-11 2 129,-12-4-3741,11 18 0,-13-9-387,3 7 0,-3-5-258,2 2 0,-2-8-129,5-3 0,4-5-129,0-6-129,23-14-387,-32 12-645,32-12-1161,0 0-1935,0 0-258,0 0-258,16-16 0</inkml:trace>
          <inkml:trace contextRef="#ctx0" brushRef="#br0" timeOffset="-1731.603">482 5776 8901,'56'-3'4644,"-56"3"-258,0 0-129,-16 14-1290,-18 11-2064,-18-9-387,-6 11-258,-7-3-387,-4-2-258,9 6-516,-4-17-903,24 9-1032,10-4-1161,9-15-516,21-1 0,18 0-387</inkml:trace>
          <inkml:trace contextRef="#ctx0" brushRef="#br0" timeOffset="-1482.0026">621 5844 6321,'80'-11'4644,"-53"11"0,-27 0-774,16-7-1290,-16 7-645,0 0-645,0 9-387,0-9-516,0 0-258,0 0-258,-11 5 0,11-5 0,0 0-129,0 0 0,0 0-129,0 27-258,0-27-258,11 30-645,-11-14-774,0 0-1806,0 15 0,0-15-258,0 14-129</inkml:trace>
          <inkml:trace contextRef="#ctx0" brushRef="#br0" timeOffset="-5148.009">-2837 3554 5031,'-51'-7'4515,"28"-4"-258,23 11 0,-24 0-1935,24 0-645,0 0-258,-16-7-258,16 7-387,0 0-129,24 0-129,-7 0 129,15 6-129,4-6 129,16 5-129,6-5-129,15 2 0,9-2-129,10 0 129,6 0-129,7 2-129,-2-2 129,-3 3 0,-6-3-129,-3 4 129,-13-3-129,-5 5 129,-11-6-129,-6 0 0,-7 0 0,-4 0 0,-8 0 0,-7 0-129,-5-2 130,-5 0-130,-20 2 0,23 0 0,-23 0 0,0 0 0,0 0 0,0 0 0,0 0-130,0 0-257,0 0-258,0 0-387,0 0-903,-9 9-2967,9-9 0,0 0-387,-14 20 0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3:44.1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2770DC01-EAC7-4DE5-8DC2-8E28EFB52A88}" emma:medium="tactile" emma:mode="ink">
          <msink:context xmlns:msink="http://schemas.microsoft.com/ink/2010/main" type="writingRegion" rotatedBoundingBox="5206,10389 10598,6889 10948,7429 5556,10929"/>
        </emma:interpretation>
      </emma:emma>
    </inkml:annotationXML>
    <inkml:traceGroup>
      <inkml:annotationXML>
        <emma:emma xmlns:emma="http://www.w3.org/2003/04/emma" version="1.0">
          <emma:interpretation id="{0C1D96FF-3B3E-4CA0-A366-49818803125B}" emma:medium="tactile" emma:mode="ink">
            <msink:context xmlns:msink="http://schemas.microsoft.com/ink/2010/main" type="paragraph" rotatedBoundingBox="5206,10389 10598,6889 10948,7429 5556,109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0822FB-F321-472E-AFB2-A43865C15251}" emma:medium="tactile" emma:mode="ink">
              <msink:context xmlns:msink="http://schemas.microsoft.com/ink/2010/main" type="line" rotatedBoundingBox="5206,10389 10598,6889 10948,7429 5556,10929"/>
            </emma:interpretation>
          </emma:emma>
        </inkml:annotationXML>
        <inkml:traceGroup>
          <inkml:annotationXML>
            <emma:emma xmlns:emma="http://www.w3.org/2003/04/emma" version="1.0">
              <emma:interpretation id="{A5B813F0-8FAB-4F38-A4FC-88C3CE481F58}" emma:medium="tactile" emma:mode="ink">
                <msink:context xmlns:msink="http://schemas.microsoft.com/ink/2010/main" type="inkWord" rotatedBoundingBox="5206,10389 10598,6889 10948,7429 5556,10929"/>
              </emma:interpretation>
              <emma:one-of disjunction-type="recognition" id="oneOf0">
                <emma:interpretation id="interp0" emma:lang="en-US" emma:confidence="0">
                  <emma:literal>to.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t.</emma:literal>
                </emma:interpretation>
                <emma:interpretation id="interp3" emma:lang="en-US" emma:confidence="0">
                  <emma:literal>t".</emma:literal>
                </emma:interpretation>
                <emma:interpretation id="interp4" emma:lang="en-US" emma:confidence="0">
                  <emma:literal>tr.</emma:literal>
                </emma:interpretation>
              </emma:one-of>
            </emma:emma>
          </inkml:annotationXML>
          <inkml:trace contextRef="#ctx0" brushRef="#br0">3297-1962 11352,'39'-35'4515,"-14"17"-258,-3-2-645,4-10-2709,13 0-903,13-2-774,1-11-645,24 6-1419,1-1-1548,2-8 0,11 5-645,-9-8 774</inkml:trace>
          <inkml:trace contextRef="#ctx0" brushRef="#br0" timeOffset="187.2003">4432-2654 6321,'30'-37'4902,"-23"16"-258,-7 21-387,24-32-903,-16 1-1935,19 6-645,0-8-387,7-1-258,6-3-258,5-4-774,17 5-1032,-3-1-2193,9-11-387,8 9-129,-7-9-129</inkml:trace>
          <inkml:trace contextRef="#ctx0" brushRef="#br1" timeOffset="32338.8568">5305-3257 7869,'0'0'4773,"0"-16"0,0 16-258,-9-16-1806,9 16-1032,0 0-516,0 0-387,0 0-129,0 15-387,0-15 129,7 37-387,-3-12 258,3 9-129,-4 5-129,2 3-129,0 8 0,-5-4-129,5 10-129,-5-10-129,2 13-516,-4-20-774,4 14-1806,-2-8-903,0-10-387,0 4 129,-7-12-516</inkml:trace>
          <inkml:trace contextRef="#ctx0" brushRef="#br0" timeOffset="-546.001">19 353 2193,'-23'0'3612,"23"0"387,0 0-387,0 0-387,0 0-516,0 0-516,0 0-129,0 0-258,0 0-645,0 0-258,0 0-258,0 0-129,0 0-258,0 0-129,0-18 0,0 18-129,12-22 0,4 6 0,4-5 0,6-2-129,8-2 0,5-3-129,13 3-129,-2-9-516,19 13-774,-10-8-1677,5 4-903,9 6-258,-9-10-129,7 10-258</inkml:trace>
          <inkml:trace contextRef="#ctx0" brushRef="#br0" timeOffset="-374.4006">1008-238 5031,'55'-71'4257,"-37"35"129,3 15-129,-10-2-1419,0-4-903,8 11-387,-5-11-516,11 4-774,7-2-774,2-7-2193,5-10-1290,23 8-129,-5-16-516,18 11-129</inkml:trace>
          <inkml:trace contextRef="#ctx0" brushRef="#br0" timeOffset="-187.2003">2139-1147 11352,'46'-52'4386,"-21"17"-258,16 8-516,4-14-3741,10 7-1161,4-12-1806,6-9-1161,17 7-129,-5-9-387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16:56.240"/>
    </inkml:context>
    <inkml:brush xml:id="br0">
      <inkml:brushProperty name="width" value="0.06667" units="cm"/>
      <inkml:brushProperty name="height" value="0.06667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13D7CEE3-DAE1-4623-B311-452F979681C2}" emma:medium="tactile" emma:mode="ink">
          <msink:context xmlns:msink="http://schemas.microsoft.com/ink/2010/main" type="inkDrawing" rotatedBoundingBox="3788,14585 7338,14179 7452,15169 3902,15576" semanticType="callout" shapeName="Other">
            <msink:sourceLink direction="to" ref="{F9ECD871-0828-48F1-A3E9-456692317550}"/>
            <msink:sourceLink direction="to" ref="{9363ACDA-5019-4D59-872B-DF4F264BC95D}"/>
            <msink:sourceLink direction="to" ref="{EA8FB915-09DE-4848-9ACA-4A58E5E26C40}"/>
          </msink:context>
        </emma:interpretation>
      </emma:emma>
    </inkml:annotationXML>
    <inkml:trace contextRef="#ctx0" brushRef="#br0">132 1048 5805,'-9'-25'5031,"9"25"-645,-5-19 258,-2-3-1935,7 22-387,-7-26-903,7 26-387,-9-40-129,7 21-258,-9-15 0,8 2-129,-8-11 0,6 1-129,-4-12 0,3 4-129,-1-3 0,2 0-129,1-2 0,3 7 0,-3 1 0,4 8 129,-3 2-128,1 7-130,2-2 0,0 7 0,-2 0 0,2 3 0,0-1 0,0 4 0,0 3 0,0 16 0,4-25 0,-4 25 0,0 0 0,10-20 0,-10 20 0,16-9 0,-16 9 0,29-9 0,-11 4 0,5 2 0,2-1 0,3 4 0,4 0 0,4 0 0,5 0 0,3 2 0,6 5 0,5-2 0,5 2 0,8 0 0,7 1 0,7-5 0,5 2 0,5-1 0,6 1 0,2 1 0,3-3 0,4-1 0,1 0 0,4-2 0,6 0 0,6 0 0,1-6 0,1-1 0,-2 0 0,-4-2 0,-7 2 0,-11 2 0,-12 0 0,-13 1 0,-8 2 0,-8 2 0,-4-2 0,-4 1 0,-3-1 0,3 2 0,-3-2 0,-2 0 0,-3 1 0,-3-3 0,-6 2 0,-4 0 0,-7 1 0,-7 1 0,-2-2 0,-16 2 0,24-2 0,-24 2 0,25-2 0,-9 2 0,2-3 0,2-1 0,3-1 0,2 1 0,-2-1 0,-2 1 0,-1 1 0,-2-1 0,-18 4 0,24 0 0,-24 0 0,0 0 0,16-1 0,-16 1 0,0 0 0,0 0 0,0 0 0,0 0 0,0 0 0,0 0-517,-8 7-1418,-10-4-2967,-2 3-129,-5-1-258,-3 2-129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47.8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2CB9A3-040E-4434-899E-C6C89A86F9AC}" emma:medium="tactile" emma:mode="ink">
          <msink:context xmlns:msink="http://schemas.microsoft.com/ink/2010/main" type="writingRegion" rotatedBoundingBox="21171,10342 23156,10973 22889,11814 20904,11184"/>
        </emma:interpretation>
      </emma:emma>
    </inkml:annotationXML>
    <inkml:traceGroup>
      <inkml:annotationXML>
        <emma:emma xmlns:emma="http://www.w3.org/2003/04/emma" version="1.0">
          <emma:interpretation id="{E4AAEA92-8AAC-4F28-BB60-D33D645A3B71}" emma:medium="tactile" emma:mode="ink">
            <msink:context xmlns:msink="http://schemas.microsoft.com/ink/2010/main" type="paragraph" rotatedBoundingBox="21171,10342 23156,10973 22889,11814 20904,111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14C209-303F-4E2B-B5E9-9F180822587E}" emma:medium="tactile" emma:mode="ink">
              <msink:context xmlns:msink="http://schemas.microsoft.com/ink/2010/main" type="line" rotatedBoundingBox="21171,10342 23156,10973 22889,11814 20904,11184"/>
            </emma:interpretation>
          </emma:emma>
        </inkml:annotationXML>
        <inkml:traceGroup>
          <inkml:annotationXML>
            <emma:emma xmlns:emma="http://www.w3.org/2003/04/emma" version="1.0">
              <emma:interpretation id="{DF346455-F62B-46FA-B06B-5CA9A95C4DDB}" emma:medium="tactile" emma:mode="ink">
                <msink:context xmlns:msink="http://schemas.microsoft.com/ink/2010/main" type="inkWord" rotatedBoundingBox="21171,10342 23156,10973 22889,11814 20904,11184"/>
              </emma:interpretation>
              <emma:one-of disjunction-type="recognition" id="oneOf0">
                <emma:interpretation id="interp0" emma:lang="en-US" emma:confidence="1">
                  <emma:literal>Vas</emma:literal>
                </emma:interpretation>
                <emma:interpretation id="interp1" emma:lang="en-US" emma:confidence="0">
                  <emma:literal>Vons</emma:literal>
                </emma:interpretation>
                <emma:interpretation id="interp2" emma:lang="en-US" emma:confidence="0">
                  <emma:literal>Voss</emma:literal>
                </emma:interpretation>
                <emma:interpretation id="interp3" emma:lang="en-US" emma:confidence="0">
                  <emma:literal>vas</emma:literal>
                </emma:interpretation>
                <emma:interpretation id="interp4" emma:lang="en-US" emma:confidence="0">
                  <emma:literal>Vos</emma:literal>
                </emma:interpretation>
              </emma:one-of>
            </emma:emma>
          </inkml:annotationXML>
          <inkml:trace contextRef="#ctx0" brushRef="#br0">-1 321 11997,'-3'-48'4386,"3"48"-258,0 0 129,19 0-3096,-12 17-387,11 17-129,-2 0-129,11 14-129,-6 0 0,8 11 0,-5-2-129,1 5-129,-1-10 0,-3-1 0,-3-10-129,-2-4 258,-6-12 129,3-3 129,-13-22 0,0 0 0,16-15 129,-7-11-386,-8-20-259,8-11 0,-2-22 0,8-11 0,-1-6 0,4-4 0,1 6 0,1 10 0,-1 13 0,-4 12 0,2 29 0,-13 9-1807,-4 21-2966,16 19-387,-12 15 129,-4 9-516</inkml:trace>
          <inkml:trace contextRef="#ctx0" brushRef="#br0" timeOffset="7441.2131">1127 680 7998,'11'-20'3999,"-11"-1"129,0 21-129,-4-18-1806,-16 1-516,20 17-258,-35-25-387,15 19-258,-8-4-258,1 10 0,-5 0-258,2 7 0,-6 7 0,3 9-129,1 4 0,1 5-129,5 2 129,4 5-129,8 0 258,7 0-387,7-3 387,0-1-387,11-1 387,6-4-258,3-3 129,7-6-129,-1-1-129,10-8 387,-2-5-258,8-1 258,-2-6-258,2 0 258,-6-9 258,-1-2-387,-10-7 0,-3-1 129,-10-1-258,-10-1 0,-2 1-129,-7 1 0,-4 3-387,-9 0 258,4 5 0,-5 2 0,5 6-129,-2-1 129,18 4 129,-26-2-129,26 2 0,0 0 0,-16 0 0,16 0-129,0 0 129,0 0 0,0 0 129,9 0 0,-9 0 0,24 0 258,-8 0 0,4 0 0,-4-5 129,5 1 0,-5-1 0,2 1 129,-18 4-129,30 0 0,-30 0 0,27 6 0,-27-6 129,23 26-258,-12-6 258,-2 5-516,-2 5-129,-4-1-387,5 12-903,-8-8-2838,0-4-258,0-4-129,0-9-387</inkml:trace>
          <inkml:trace contextRef="#ctx0" brushRef="#br0" timeOffset="7846.8138">1705 696 8772,'-27'-16'3999,"8"16"129,-8-2-129,0 0-2322,11 4-387,-5 0-258,21-2-387,-21 9-129,21-9-129,0 0-129,7 19 0,11-11-129,12 6 129,4 2 0,10 5 0,6-3-129,5 5 129,-2-3 129,-6 1-129,-6-3 387,-9 1-387,-16-4 387,-13 2-258,-13-2 258,-19 2-258,-14-4-129,-3 1-129,-9 0-258,-6-5 0,1 2-387,1-9-387,17 5-2967,-5-7-774,6 0-258,6 0 0,3 0-516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4:30.31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67DD15D-7E76-45D8-8BA7-D6AC0D796612}" emma:medium="tactile" emma:mode="ink">
          <msink:context xmlns:msink="http://schemas.microsoft.com/ink/2010/main" type="writingRegion" rotatedBoundingBox="1777,377 17706,223 17749,4703 1821,4857"/>
        </emma:interpretation>
      </emma:emma>
    </inkml:annotationXML>
    <inkml:traceGroup>
      <inkml:annotationXML>
        <emma:emma xmlns:emma="http://www.w3.org/2003/04/emma" version="1.0">
          <emma:interpretation id="{3FE2AB91-016F-4E4E-82C0-7F4366FBDB5D}" emma:medium="tactile" emma:mode="ink">
            <msink:context xmlns:msink="http://schemas.microsoft.com/ink/2010/main" type="paragraph" rotatedBoundingBox="1777,377 17706,223 17726,2298 1797,24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09C4AC-612D-4F8A-ADB7-D3C51A3ABF5D}" emma:medium="tactile" emma:mode="ink">
              <msink:context xmlns:msink="http://schemas.microsoft.com/ink/2010/main" type="line" rotatedBoundingBox="1777,377 17706,223 17726,2298 1797,2452"/>
            </emma:interpretation>
          </emma:emma>
        </inkml:annotationXML>
        <inkml:traceGroup>
          <inkml:annotationXML>
            <emma:emma xmlns:emma="http://www.w3.org/2003/04/emma" version="1.0">
              <emma:interpretation id="{8F6C439B-21D5-4859-B054-1718E750F8B3}" emma:medium="tactile" emma:mode="ink">
                <msink:context xmlns:msink="http://schemas.microsoft.com/ink/2010/main" type="inkWord" rotatedBoundingBox="1779,539 8719,472 8734,2014 1794,2081">
                  <msink:destinationLink direction="with" ref="{DBA1AA57-FD4F-43E9-9109-A2EE98BDEE5A}"/>
                </msink:context>
              </emma:interpretation>
              <emma:one-of disjunction-type="recognition" id="oneOf0">
                <emma:interpretation id="interp0" emma:lang="en-US" emma:confidence="1">
                  <emma:literal>Graphical</emma:literal>
                </emma:interpretation>
                <emma:interpretation id="interp1" emma:lang="en-US" emma:confidence="0">
                  <emma:literal>Gnaphical</emma:literal>
                </emma:interpretation>
                <emma:interpretation id="interp2" emma:lang="en-US" emma:confidence="0">
                  <emma:literal>Goraphical</emma:literal>
                </emma:interpretation>
                <emma:interpretation id="interp3" emma:lang="en-US" emma:confidence="0">
                  <emma:literal>Gonaphical</emma:literal>
                </emma:interpretation>
                <emma:interpretation id="interp4" emma:lang="en-US" emma:confidence="0">
                  <emma:literal>Gmaphical</emma:literal>
                </emma:interpretation>
              </emma:one-of>
            </emma:emma>
          </inkml:annotationXML>
          <inkml:trace contextRef="#ctx0" brushRef="#br0">1433 1022 8256,'30'-9'4644,"4"-7"129,-34 16-387,22-30-2193,1 28-645,-13-18-516,10 10-258,-9-12-258,5 4 0,-7-10-129,3-4 0,-5-9-129,0-2-129,-3-3-129,-4 2 129,0 1-387,0 6 258,-9 5-387,-4 8 0,13 24 0,-32-23-258,32 23-129,-37 0-129,26 16-258,-12-10-387,18 11 129,-13-9 129,16 8 0,2-16 258,0 0 387,-7 17 387,7-17 387,14 7 516,-14-7 387,36 0 129,-16-3 0,15 3 258,-10-9-129,16 9-129,-11-12-129,11 8-258,-12-5-129,6 7-129,-10-5-129,2 7 0,-6 0-129,2 0 0,-5 0 0,2 9 0,-4 4 0,5 1-129,-3 5 129,3 6-129,-1 0 129,-4 4-258,0 3 129,-4 0-258,2 3 0,-7-5-387,6 11-516,-13-21-1677,0 10-2322,3-5 129,5-2-387,-3-3-645</inkml:trace>
          <inkml:trace contextRef="#ctx0" brushRef="#br0" timeOffset="639.6011">2481 751 9417,'23'-30'5031,"-5"-2"-258,-15 16-258,-3 16-2064,-3-28-1419,3 28-387,-16-29-129,16 29-258,-25-18-129,25 18 0,-32-7 0,16 7-129,-2 6 0,0 10 0,2 3 129,2 4-258,0 8 258,3-1-258,4 5 129,0-1-258,7-2 387,0-3-258,0-3-129,3-4 258,8-3-129,-2-3 129,-9-16 0,27 16 0,-27-16-129,30 2 258,-12-4-129,0-8 258,-1-8-129,5-5 129,-3-8 129,3 3 0,-6-6 0,3 4 0,-5-2-129,1 9 129,-6 0-258,-9 23 129,16-23-387,-16 23 258,0 0 0,19 5-129,-10 11 0,3 5 0,4 4 129,2 4-258,4 1 258,-3 4-387,6-1-129,-7-8-258,7 13-645,-25-38-1419,26 35-2322,-13-19 129,3-5-387,-16-11-387</inkml:trace>
          <inkml:trace contextRef="#ctx0" brushRef="#br0" timeOffset="936.0016">3043 755 11094,'7'-43'5289,"-7"43"-516,0-19 129,0 19-2838,0 0-645,4 12-645,-4-12-258,3 45-129,-3-12-129,6 12 0,-1 6-129,2 13 129,0 9-258,2 2-129,2 2 0,-2-6 0,5 0-258,-5-12 0,5-2-129,-10-18-129,12-4-387,-16-35-774,5 16-3096,-5-16 129,0 0-387,0 0 0</inkml:trace>
          <inkml:trace contextRef="#ctx0" brushRef="#br0" timeOffset="1279.2022">3098 705 6708,'4'-41'4386,"13"29"-129,5 1-516,-3-7-1290,28 18-516,-17-10-516,25 10-387,-16 0-258,15 8 0,-15 3-129,2 9-129,-11-2 0,-2 5-258,-10-4 129,-4 3-129,-10-5 129,-4 3-258,-4-4 0,4-16-129,-34 27-129,6-20-129,0 5-387,-19-12-903,15 0-3225,-16 0-129,6 2-258,-1 0 0</inkml:trace>
          <inkml:trace contextRef="#ctx0" brushRef="#br0" timeOffset="2137.2037">3746-3 11610,'10'-18'4902,"-10"18"-387,16 0 129,-1 22-3354,-14-3-387,12 24-129,-6 5-258,7 20-129,-5 4-129,5 14 129,-3 5-129,1-1-258,-3 1 258,2-6-258,-4-8 0,0-10 0,0-11 0,-3-10 0,-1-11-129,-1-10 129,0-9-129,-2-16 0,0 0 0,0 0 0,2-17 0,-2-8 0,3-6 0,1-6 129,1-4-129,4-2 258,2-1-129,3 1 129,2 6-129,4 3 129,-1 2 0,4 11 0,-1 3 0,2 9 0,3 6 0,2 3 0,-3 1 0,5 15-129,-3 4 258,-1 7-258,1 5 129,-5 0-258,-1 5 0,-8-5-387,2 9-129,-16-23-1548,5 10-2838,-5-8 258,6-4-516,-6-16 0</inkml:trace>
          <inkml:trace contextRef="#ctx0" brushRef="#br0" timeOffset="2340.0041">4717 646 10449,'21'-10'4644,"-5"13"258,-16-3-258,16 43-3096,-16-25-516,4 14-516,-2 2-516,-2-11-1677,0 9-2709,0-6-129,-2-2-516,0-8-129</inkml:trace>
          <inkml:trace contextRef="#ctx0" brushRef="#br0" timeOffset="2511.6043">4752 490 11610,'0'-68'4386,"0"68"-1032,-1-32-2064,1 32-4644,0 0-1032,0 0 0,-11 13-645</inkml:trace>
          <inkml:trace contextRef="#ctx0" brushRef="#br0" timeOffset="-1450.8026">503 115 8256,'0'-32'4515,"-18"-1"129,0 12-1290,18 21-1419,-46-21-387,25 21-387,-13-7-516,7 7-258,-5 5-129,4 15 0,-2 3-129,1 9-129,-1 5 129,1 8-129,-1 4 0,2 6 0,-1 2 0,6 4 0,4-1 0,4 1-129,6 1 258,4-5-129,5 2 129,5-8-258,11 1 258,6-8-129,1 1 0,4-10 0,1-1 0,2-7 0,6-2 0,-1-4 129,5-7 0,4-5 129,-1-7 0,3-2 0,0-3 129,-1-10-129,-6-12 0,2-2 0,-11-6 0,-2-3 0,-6-5-129,-6 2 0,-7 0-129,-2 2 0,-7 1-258,-2 2 129,-9 6-258,-8 1 129,1 7-129,-5 1 0,2 8-129,-3-1 258,7 6-258,1-1 0,16 7 0,-20-3 0,20 3 0,0 0 129,0 0-258,0 9 258,0-9 129,23 9 0,-3-4 258,-1-3 0,4-1 0,4-1 129,3 0 0,-1 0 129,-1-3 129,4 3 258,-9-5-258,6 5 129,-11-8 0,5 8 0,-23 0 0,28 0 0,-28 0-129,23 0-129,-23 0 0,22 9 0,-22-9 0,26 31 0,-13-10 0,1 7-129,-3 1 258,-2 6-387,0 3 258,-2 1-129,-2 0 0,-1 0-258,-3 0-129,1-8-129,5 6-516,-7-37-1419,0 34-2709,0-18 129,0-16-258,0 0-645</inkml:trace>
          <inkml:trace contextRef="#ctx0" brushRef="#br0" timeOffset="3385.2059">5644 570 2838,'17'-4'4902,"-13"-17"-645,-4 21 387,-9-28-1290,9 28-1161,-32-16-387,32 16-516,-44-11-516,20 11-258,-8 0-258,0 3 0,-1 10-129,-3 5-129,0 3 0,1 6 0,1 3 129,2 2-129,7 4 129,6-1-258,6 1 258,11-3-258,2 1 258,15-2-129,9-3 0,7-3 0,6-2-129,2-8-129,11 7-516,-9-20-1161,14 4-2451,-3-3-258,-4-4 0,1 0-645</inkml:trace>
          <inkml:trace contextRef="#ctx0" brushRef="#br0" timeOffset="3962.4069">6231 705 8901,'33'-34'4644,"-26"18"0,-3 0-129,-11-7-2193,7 23-1032,-21-23-387,21 23-387,-32-18 0,14 15-258,-4-1-129,1 4-129,-2 0 129,2 9-129,1 5 0,0 2 0,1 6 129,5 3-258,1 1 129,4 3-129,4 1 258,3-2-258,2 3 258,0-7-387,7 5 129,2-4 0,5-2 0,-1-7 0,5 0-129,-18-16 258,32 14 0,-14-12 0,-2-2 129,3-9 129,-3-10 129,5-1 0,-3-7 0,4 2 0,-5-3-129,6 5 129,-5-2-129,2 7-129,-2 2 0,-1 9 0,1 5 0,0 2-129,3 7 0,1 6-129,1 5 129,2 1-129,3 6-258,-6-4-129,6 10-258,-28-31-516,46 46-1290,-46-46-2193,30 25-129,-30-25-258,22 0-129</inkml:trace>
          <inkml:trace contextRef="#ctx0" brushRef="#br0" timeOffset="4227.6074">6857 264 12642,'0'-50'5160,"0"31"-387,0 19 129,0-25-3225,0 25-774,0 0-129,9 28-258,-8 1 0,6 13-258,-5 8 0,4 9-129,-1 7-129,2 3-129,2 4 0,-4-7-645,10 7-387,-15-16-3741,10-4-129,-4-12-387,1-6-129</inkml:trace>
        </inkml:traceGroup>
        <inkml:traceGroup>
          <inkml:annotationXML>
            <emma:emma xmlns:emma="http://www.w3.org/2003/04/emma" version="1.0">
              <emma:interpretation id="{06AC269D-2808-486F-87DD-165C56734A60}" emma:medium="tactile" emma:mode="ink">
                <msink:context xmlns:msink="http://schemas.microsoft.com/ink/2010/main" type="inkWord" rotatedBoundingBox="9877,298 15253,246 15273,2322 9897,2374"/>
              </emma:interpretation>
              <emma:one-of disjunction-type="recognition" id="oneOf1">
                <emma:interpretation id="interp5" emma:lang="en-US" emma:confidence="1">
                  <emma:literal>Analysis</emma:literal>
                </emma:interpretation>
                <emma:interpretation id="interp6" emma:lang="en-US" emma:confidence="0">
                  <emma:literal>Analysts</emma:literal>
                </emma:interpretation>
                <emma:interpretation id="interp7" emma:lang="en-US" emma:confidence="0">
                  <emma:literal>Analyses</emma:literal>
                </emma:interpretation>
                <emma:interpretation id="interp8" emma:lang="en-US" emma:confidence="0">
                  <emma:literal>Analytic</emma:literal>
                </emma:interpretation>
                <emma:interpretation id="interp9" emma:lang="en-US" emma:confidence="0">
                  <emma:literal>Analyst</emma:literal>
                </emma:interpretation>
              </emma:one-of>
            </emma:emma>
          </inkml:annotationXML>
          <inkml:trace contextRef="#ctx0" brushRef="#br0" timeOffset="5148.009">8274-21 11739,'13'-41'4902,"-13"41"-516,0 0 258,7 11-3096,-11 18-645,-1 22-387,-6 6-258,1 12 0,-3 8-129,-1 7 0,2-1-258,-1-5 129,1-5 0,-3-12-258,5-6 129,-3-11-129,3-6 129,-3-12 0,4-4 0,9-22 0,-16 12 0,16-12 129,-9-12 0,8-8 129,1-10-258,0-6 258,1-8-129,10-9 258,-2-15-258,7-7 129,2-14 0,5-1 0,2-1 0,1 4 129,-1 0 0,4 12 129,-6 11-129,0 18 129,-9 10 0,1 15-129,-7 3 129,-8 18-258,0 0 129,16-5-129,-16 5 0,15 14 0,-6 4 0,3 10 0,0 4 0,4 13 1,-3 4-130,1 12 0,-1 3 0,-3 5 0,-1 4 0,2 0 0,-2 2 0,1-8 0,1-3 0,2-5 0,-1-6 0,0-10 0,1-4 0,-4-8 0,0-5 0,-4-8 0,-5-18-259,4 20-386,-1-4-645,-14-15-3483,11-1-387,-16-3 129,16 3-387</inkml:trace>
          <inkml:trace contextRef="#ctx0" brushRef="#br0" timeOffset="5335.2092">8301 442 7869,'46'0'3870,"-15"0"-645,25 0-2580,5 14-3354,-9-14-516,22 5-903</inkml:trace>
          <inkml:trace contextRef="#ctx0" brushRef="#br0" timeOffset="6021.6105">8940 346 10707,'26'5'4386,"-26"-5"258,29 36-516,-6-4-2580,-14-9-645,12 16-129,-10-7-387,3 5-129,-7-1-129,-1-4-258,-3-4 129,-3-6 0,0-3-129,0-19 0,0 0-129,0 0 258,0 0-129,-5-19 129,5-6-129,0-4 258,0-3-129,7-3 258,2-4 0,5 3 0,-2 0 258,6 4-129,-4-1 0,6 10 0,-4-1-129,5 12 0,-3 3 129,2 9-129,-2 2-129,1 14 0,-3 5 0,4 6 0,-3 7 0,1 3-129,-2 4-129,-2-2-258,2 6-129,-10-10-774,15 13-2322,-12-12-1290,-2-1 0,-3-6-387,1-4-129</inkml:trace>
          <inkml:trace contextRef="#ctx0" brushRef="#br0" timeOffset="6520.8114">9925 531 10707,'4'-46'4644,"-11"26"0,-4 0 0,-7-6-2709,18 26-774,-30-20-387,30 20-387,-38 0-129,19 2-129,-2 12-129,1 6 0,2 5-129,2 3 129,2 6-129,3-2 0,8 3 0,-1-4 0,4 1-129,0-7-129,7-2 258,2-7 0,-9-16 129,27 16 0,-27-16 387,34-2-129,-18-14 129,9 4 258,-6-12-129,10 5 129,-8-10-258,9 6 0,-3-2-129,1 6 0,-3 3-129,2 3 0,-4 6 0,0 7-258,2 6 129,-4 11-258,4 10-258,-7-4-516,12 22-1419,-10-15-2580,-4 2 258,-9-7-387,-2-6 0</inkml:trace>
          <inkml:trace contextRef="#ctx0" brushRef="#br0" timeOffset="6848.412">10535-204 14190,'4'-18'4902,"-1"2"-258,-3 16 0,0 0-3096,-1 38-774,-5-5-129,6 17-129,-2 7-129,2 16 0,0 5-257,0 6-130,0 1 0,2-1 0,7-2-517,-5-13-128,6 1-258,-10-28-1032,18-1-2967,-13-11 0,8-10-387,-13-20 129</inkml:trace>
          <inkml:trace contextRef="#ctx0" brushRef="#br0" timeOffset="7316.4128">10807 460 9675,'6'-25'4644,"10"2"0,-16 23-258,19 12-1290,-19-12-1935,20 36-516,-11-15-129,9 9-129,-2-5-258,0 0 0,0-2-258,0-9 129,3-3 0,4-7 0,0-4 0,4-6 129,-2-10 0,2-2 129,-4-6 129,3 2 0,-6-6 0,0 10-129,-10-3 129,-10 21-129,18-27 0,-18 27 0,0 0-129,9 19-129,-9 12 129,-4 8-258,-6 12 129,-5 15 0,-4 14 129,-4 18-129,-9 11 130,0 6-130,-4 8 0,-1 2 0,3-4 0,2-13 0,5-12 0,2-21-130,11-17-128,-2-22-387,11-6-129,-13-30-1290,18 0-2709,-9-10-129,6-12-258,1-13-129</inkml:trace>
          <inkml:trace contextRef="#ctx0" brushRef="#br0" timeOffset="8221.2144">11919 438 11223,'4'-18'4386,"-4"-1"-129,0 19-387,-31 0-2322,3 0-1032,1 3-516,1 8-258,-5 0 0,8 3-129,4 0 129,6 2 0,10 0 258,3-16 258,16 29 129,5-19 0,13 6 258,0-5 0,10 7-129,-3-7 0,5 10-129,-7-5 129,-1 3-387,-6 1 258,-6 3-258,-10-3 258,-3 3-258,-13-5 258,0-1-129,-18-4 0,-5-1 0,-13-8 0,-3-2 0,-9-2 0,-2-4-129,-3-5-129,1-5-129,4 2 129,0-6-258,11 7-129,-2-7-645,21 17-1290,-3-12-2322,21 13-258,-20-18 129,20 18-387</inkml:trace>
          <inkml:trace contextRef="#ctx0" brushRef="#br0" timeOffset="15475.2271">12506 321 12513,'-12'-82'4257,"3"43"-774,9 39-1290,0 0-5160,0 0-645,9 5-516,-9 15-387</inkml:trace>
          <inkml:trace contextRef="#ctx0" brushRef="#br0" timeOffset="15319.2269">12511 533 13674,'0'0'4644,"0"0"129,0 0-387,18 0-2838,-18 0-774,2 30-258,0-9 0,5 8-258,-2 1-129,1 0-516,2 6-129,-8-19-1419,8 3-2580,-8-4-258,0-16-258,0 0-258</inkml:trace>
          <inkml:trace contextRef="#ctx0" brushRef="#br0" timeOffset="15912.0279">13278 460 10320,'-9'-32'4644,"-9"30"-258,-6 2-258,-1 0-1290,5 7-2193,-8 5-387,6 6-129,3 0-258,4 3 258,7-3-129,8 2 129,0-4-129,12 3 258,9-5-129,11 6 258,4-4 0,10 5 0,-1-3 0,4 5-129,-6-3 129,0 5-129,-15-6 258,-3 4-387,-14-3 258,-11-2-258,0-18 129,-30 26 129,-8-18-129,-4-1 0,-8-5-128,-2-2-130,-1 0 0,-2 0 0,7-2 0,-2-5-517,16 7-902,-7 0-3225,16 0-516,2-2 258,23 2-516</inkml:trace>
        </inkml:traceGroup>
        <inkml:traceGroup>
          <inkml:annotationXML>
            <emma:emma xmlns:emma="http://www.w3.org/2003/04/emma" version="1.0">
              <emma:interpretation id="{FF85E22B-6A81-48ED-A782-26351AF74147}" emma:medium="tactile" emma:mode="ink">
                <msink:context xmlns:msink="http://schemas.microsoft.com/ink/2010/main" type="inkWord" rotatedBoundingBox="16449,1076 17714,1063 17715,1134 16449,1146"/>
              </emma:interpretation>
              <emma:one-of disjunction-type="recognition" id="oneOf2">
                <emma:interpretation id="interp10" emma:lang="en-US" emma:confidence="1">
                  <emma:literal>_</emma:literal>
                </emma:interpretation>
                <emma:interpretation id="interp11" emma:lang="en-US" emma:confidence="0">
                  <emma:literal>-</emma:literal>
                </emma:interpretation>
                <emma:interpretation id="interp12" emma:lang="en-US" emma:confidence="0">
                  <emma:literal>=</emma:literal>
                </emma:interpretation>
                <emma:interpretation id="interp13" emma:lang="en-US" emma:confidence="0">
                  <emma:literal>~</emma:literal>
                </emma:interpretation>
                <emma:interpretation id="interp14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16380.0287">14666 541 11223,'0'0'4515,"0"0"-129,26 0 129,-4 0-2838,31 13-258,-1-13-129,28 11-387,0-8-129,21 8-129,0-8 0,10 4-258,-6-5 1,-4 4-388,-10-5 0,-9 1 0,-15-2 0,-10 0 0,-12 0 0,-13 0 0,-9-3 0,-7-1 0,-16 4 0,0 0 0,21-2 0,-21 2-517,0 0-1934,0 0-2451,-11 0 0,-6 0-387,-1 2-129</inkml:trace>
        </inkml:traceGroup>
      </inkml:traceGroup>
    </inkml:traceGroup>
    <inkml:traceGroup>
      <inkml:annotationXML>
        <emma:emma xmlns:emma="http://www.w3.org/2003/04/emma" version="1.0">
          <emma:interpretation id="{5D15400F-31B7-4D7D-8501-876D1B0FBB75}" emma:medium="tactile" emma:mode="ink">
            <msink:context xmlns:msink="http://schemas.microsoft.com/ink/2010/main" type="paragraph" rotatedBoundingBox="2150,3215 6723,3893 6543,5108 1970,44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E35D75-2C82-4E38-BE13-622C4946034D}" emma:medium="tactile" emma:mode="ink">
              <msink:context xmlns:msink="http://schemas.microsoft.com/ink/2010/main" type="line" rotatedBoundingBox="2150,3215 6723,3893 6543,5108 1970,4430"/>
            </emma:interpretation>
          </emma:emma>
        </inkml:annotationXML>
        <inkml:traceGroup>
          <inkml:annotationXML>
            <emma:emma xmlns:emma="http://www.w3.org/2003/04/emma" version="1.0">
              <emma:interpretation id="{B59B4B6C-79EC-4E61-B7F7-8BA7FE1BFAF7}" emma:medium="tactile" emma:mode="ink">
                <msink:context xmlns:msink="http://schemas.microsoft.com/ink/2010/main" type="inkWord" rotatedBoundingBox="2144,3252 4327,3576 4178,4580 1995,4256"/>
              </emma:interpretation>
              <emma:one-of disjunction-type="recognition" id="oneOf3">
                <emma:interpretation id="interp15" emma:lang="en-US" emma:confidence="0">
                  <emma:literal>IDs</emma:literal>
                </emma:interpretation>
                <emma:interpretation id="interp16" emma:lang="en-US" emma:confidence="0">
                  <emma:literal>IDS</emma:literal>
                </emma:interpretation>
                <emma:interpretation id="interp17" emma:lang="en-US" emma:confidence="0">
                  <emma:literal>Ips</emma:literal>
                </emma:interpretation>
                <emma:interpretation id="interp18" emma:lang="en-US" emma:confidence="0">
                  <emma:literal>Ids</emma:literal>
                </emma:interpretation>
                <emma:interpretation id="interp19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37206.0652">1318 3412 8901,'-31'-62'4644,"26"44"-129,5 18 0,20 0-1548,-20 0-1290,49 13-516,-18 1-387,15 16-129,-5-1-129,9 8-129,-6-1-258,-1 3 0,-8 0 0,-4-3-129,-7-4 129,-9-4 0,-10-1 0,-5-4 0,-20 0 0,-8-3-129,-11-4 129,-11 1-258,-5-2 0,-7-3-129,3 2-258,-5-12-129,18 12-774,-9-8-3354,15-3 129,16 1-387,4-4 0</inkml:trace>
          <inkml:trace contextRef="#ctx0" brushRef="#br1" timeOffset="36878.4646">1364 3357 10965,'16'0'5031,"-11"25"-258,-3 2 0,-2-8-2580,9 31-774,-9-11-387,3 13-516,1 0-516,-2-4-387,7 3-387,-9-17-903,16 9-1419,-9-18-1806,-7-25 0,12 17-258,-12-17 129</inkml:trace>
          <inkml:trace contextRef="#ctx0" brushRef="#br1" timeOffset="37876.8665">2289 3509 5547,'-6'-25'4386,"-22"12"0,12 13-258,-11 0-1290,2 0-1419,25 0-387,-33 16-516,24 0 129,9-16-258,-9 27 0,9-27-129,10 34 129,5-18-129,11 7 129,-2-2 0,11 6 0,-5-6-129,6 6 129,-6-6-129,0 4 0,-8-4 0,-4 3 129,-10-8-129,-2 3 0,-6-3 0,0-16-129,-32 27 129,7-15-129,-9-5 0,-2 1 0,-4-8-129,-5 0 0,2 0-258,-3-11-645,19 0-3612,-6 6-258,1-1-129,3 6-387</inkml:trace>
          <inkml:trace contextRef="#ctx0" brushRef="#br1" timeOffset="36675.6642">249 3492 10707,'-6'27'4902,"6"3"-387,16-22 258,14-8-2838,18 1-774,-1-1 0,22 0-387,4-5-258,12 0-258,4-1-258,0-4-387,2 10-774,-20-6-2193,2 1-1419,-9 3 129,-11-5-645,-6 4-258</inkml:trace>
          <inkml:trace contextRef="#ctx0" brushRef="#br1" timeOffset="36145.2632">672 2904 9159,'14'-25'5031,"-14"25"-387,0 0 0,0-27-2064,0 27-903,0 0-516,4 9-258,-4-9-258,0 34-129,0-11 129,0 14-258,0 2 129,-2 9-257,-2 2-259,3 5 0,-1 2 0,2 2 0,0-2 0,0-5 0,0-3 0,0-10-130,0 4-644,-2-25-903,4 3-3096,-2-21-387,0 0 0,-9 2-129</inkml:trace>
          <inkml:trace contextRef="#ctx0" brushRef="#br1" timeOffset="36394.8638">396 2904 10191,'22'-29'4644,"-5"19"258,10 2-387,9 7-2193,3-15-1032,27 9-645,-4-6-258,9 4-774,9 9-903,-14 0-3354,-6 0 129,-12 0-516,-21 7 129</inkml:trace>
        </inkml:traceGroup>
        <inkml:traceGroup>
          <inkml:annotationXML>
            <emma:emma xmlns:emma="http://www.w3.org/2003/04/emma" version="1.0">
              <emma:interpretation id="{E8439208-5403-4210-9B61-99C1DDC6D081}" emma:medium="tactile" emma:mode="ink">
                <msink:context xmlns:msink="http://schemas.microsoft.com/ink/2010/main" type="inkWord" rotatedBoundingBox="4844,3614 6723,3893 6543,5108 4664,4830">
                  <msink:destinationLink direction="from" ref="{194508FA-3574-413D-9BA2-97D82AB75A4F}"/>
                </msink:context>
              </emma:interpretation>
              <emma:one-of disjunction-type="recognition" id="oneOf4">
                <emma:interpretation id="interp20" emma:lang="en-US" emma:confidence="0">
                  <emma:literal>Visit</emma:literal>
                </emma:interpretation>
                <emma:interpretation id="interp21" emma:lang="en-US" emma:confidence="0">
                  <emma:literal>Vast</emma:literal>
                </emma:interpretation>
                <emma:interpretation id="interp22" emma:lang="en-US" emma:confidence="0">
                  <emma:literal>Visit.</emma:literal>
                </emma:interpretation>
                <emma:interpretation id="interp23" emma:lang="en-US" emma:confidence="0">
                  <emma:literal>Vast.</emma:literal>
                </emma:interpretation>
                <emma:interpretation id="interp24" emma:lang="en-US" emma:confidence="0">
                  <emma:literal>Vass.</emma:literal>
                </emma:interpretation>
              </emma:one-of>
            </emma:emma>
          </inkml:annotationXML>
          <inkml:trace contextRef="#ctx0" brushRef="#br2" timeOffset="141320.6482">4621 3745 3870,'0'0'3999,"0"0"-258,-25-14-129,25 14-1419,0 0-645,0 0-516,0 0 0,-16-4-258,16 4-129,0 0 129,0 0-258,0 0 0,0 0 258,0 0-258,14 0-129,-14 0 129,37 2-258,-13-2 129,9 0-258,3 0-258,-4 0-1161,7-2-2967,-2 2-129,-8 0-258,-4 0-129</inkml:trace>
          <inkml:trace contextRef="#ctx0" brushRef="#br2" timeOffset="142412.6501">3159 3304 11094,'3'-25'4773,"-3"25"0,4-18-258,-11-1-2451,7 19-516,0 0-387,0 0-387,0-16-129,0 16-258,0 9-129,5 12-129,6 4 0,1 12 0,4 4 0,4 9-129,3 1 129,2 5 1,-2-3-130,0 0 0,-2-5 0,-1-5 0,-4-6 0,-2-6 0,-3-5 0,-2-6 0,0-4 0,-9-16 0,10 16 0,-10-16 0,0 0 0,0 0 0,13-20 0,-8-5 0,0-12 0,6-13 0,1-16 0,3-6 0,-1-5 0,2-1 0,2 3 0,-4 9 0,-2 15 0,-4 8 0,0 20 0,-8 3-646,0 20-4256,0 0-258,15 18 0,-15 3-387</inkml:trace>
          <inkml:trace contextRef="#ctx0" brushRef="#br2" timeOffset="143551.4521">4044 3695 4902,'15'-62'3612,"-15"34"129,16 22-129,-16 6-1677,0 0-387,0 0-387,10 13 0,-1 10 258,-9-23-258,9 44 258,-9-28-129,22 18-129,-12-14-129,15 12-258,-11-11-129,8 6-129,-8-10-129,-2 3-129,-8-2-258,-4-18-258,-13 32-903,-24-23-3354,7 3-387,-11-1-129,-2 1-129</inkml:trace>
          <inkml:trace contextRef="#ctx0" brushRef="#br2" timeOffset="143301.8515">3995 3710 11868,'26'-4'4902,"-26"4"-258,11 9 258,1 16-3354,-12-25-258,2 46-258,-2-21-387,6 9-129,-5-2-258,1 0-129,2-2-387,-4-7 0,3 2-516,-3-25-258,6 30-1032,-6-30-1935,0 0-645,0 0-516,-9-25 387,9 6-645</inkml:trace>
          <inkml:trace contextRef="#ctx0" brushRef="#br2" timeOffset="143036.6512">3690 3674 14577,'8'23'5031,"-8"-5"0,1 3-387,-6-1-3741,5 12-258,0-4-129,0 4-129,0-5-258,0 0-129,4-4-129,-4-7-129,0-16-129,0 21-129,0-21-645,0 0-774,0 0-516,0-16-903,0 16 516,-6-48-258,6 21 645,-9-22 774,6 9 774,-3-2 1161,-2 1 1032,4 5 903,-3 6 129,7 10 0,-7-1-258,7 21-387,0 0 129,19 0-387,-19 0-129,39 20-258,-17-8 0,17 13-258,-7-5-129,7 8-129,-5-5-129,-2 2-129,-7-2-129,-9 2 0,-7-5 0,-9-1 0,-9-1 0,-13-2 1,-6-2-130,-6 1 0,-1-3-259,-6-1 130,2-2-258,-1-6-129,10 8-387,-7-11-516,21 2-2193,-4-2-1419,4 0 258,16 0-516,0 0 0</inkml:trace>
          <inkml:trace contextRef="#ctx0" brushRef="#br2" timeOffset="143941.4528">2881 4295 8385,'16'-11'4902,"21"6"0,17-4-387,15-5-258,24 14-2580,-1-13-387,29 10-516,2-8-129,17 6 0,1-4-258,3 3-129,-9-4-128,-8 6-130,-17-1 0,-18 1 0,-15 4 0,-27-3-646,-11 12-1805,-39-9-2322,0 17-387,-29-8 0,-10 5-387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4:58.2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A1AA57-FD4F-43E9-9109-A2EE98BDEE5A}" emma:medium="tactile" emma:mode="ink">
          <msink:context xmlns:msink="http://schemas.microsoft.com/ink/2010/main" type="inkDrawing" rotatedBoundingBox="6387,11366 6495,2450 6647,2452 6539,11368" semanticType="callout" shapeName="Other">
            <msink:sourceLink direction="with" ref="{8F6C439B-21D5-4859-B054-1718E750F8B3}"/>
            <msink:sourceLink direction="with" ref="{682AAD23-59AB-4A1B-A3B1-AED742712429}"/>
          </msink:context>
        </emma:interpretation>
      </emma:emma>
    </inkml:annotationXML>
    <inkml:trace contextRef="#ctx0" brushRef="#br0">119 0 8127,'0'0'3999,"0"0"258,0 0-387,0 0-2193,0 0-774,0 0-129,13 11-129,-13-11 0,3 32 0,-3-10-129,2 8 0,-2-2-129,0 10 0,0 1-129,0 2 0,0 7-258,0 3 129,0 4-129,0 2 129,-2 0-129,0 2 0,-1 0 0,-1 1 129,1-3-129,-1 0 129,1 0 129,-3 2-129,-1-3 129,2 3-129,-2 0 129,-1 5 0,3 2-129,0 5 129,1 2-258,2 5 129,2 0-129,0 4 129,0 2-129,2-4 129,2 2-129,1-2 129,0-2 129,1 4-129,-3 1 0,1 5 0,0 2 0,-1 10 0,2 1 0,1 6 0,-1 0-129,4 1 129,0-1-129,2 1 0,-3 1 0,3 1 0,-4 6 0,0 8 0,-3 5 129,-2 7-129,-2 3 0,0 4 129,-4 2-129,-3 8 0,-2 0 129,-2 2-129,-1-2 129,1 0-129,-3 0 258,2 0-128,-3 2-130,3 1 0,-1-1 0,3-2 0,-1 0 0,4-2 0,3 0 0,3 2 0,1-1 0,0-1 0,0-4 0,0-1 0,0-2 0,1 0 0,-1-5 0,0-7 0,0-4 0,0-11 0,0-1 0,-3-8 0,-1 1 0,1-9 0,-3-3 0,1-8 0,2-7 0,-1-12 0,2-12 0,2-11 0,0-10 0,0-14 0,4 2 0,-4-25-1162,9 16-2579,-9-16-1419,0 0 387,0 0-645,0-20 258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4:59.3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2AAD23-59AB-4A1B-A3B1-AED742712429}" emma:medium="tactile" emma:mode="ink">
          <msink:context xmlns:msink="http://schemas.microsoft.com/ink/2010/main" type="inkDrawing" rotatedBoundingBox="3704,9384 18926,10198 18913,10431 3692,9618" shapeName="Other">
            <msink:destinationLink direction="with" ref="{DBA1AA57-FD4F-43E9-9109-A2EE98BDEE5A}"/>
            <msink:destinationLink direction="with" ref="{658A06D3-DD84-4A1D-9E12-D5147CCD1441}"/>
            <msink:destinationLink direction="to" ref="{194508FA-3574-413D-9BA2-97D82AB75A4F}"/>
          </msink:context>
        </emma:interpretation>
      </emma:emma>
    </inkml:annotationXML>
    <inkml:trace contextRef="#ctx0" brushRef="#br0">0 0 3870,'128'13'3999,"-48"1"-129,-7-14-258,22 7-903,6 4-774,6-4-387,23 7-387,1-10 0,22 8-129,0-5-387,20 6-129,8-8-129,24 7 0,10-4-129,14 0-129,15 3 0,23-2-129,12 2 129,15 1-129,10 2 0,5 4 0,-1-2 129,3 6-129,2-3 0,-3 6 129,-6-4-129,6 6 129,3-4-129,-2 4 129,9-4-129,11 4 129,-2-4-129,2 2 0,14 0 129,2-2-129,-7 2 0,5-1 0,5-2 129,-7 1-129,1-3 0,13-1 0,-5-5-129,1 1 129,11-5 0,-1-3-129,-2-3 0,4-4 0,0 2-258,-19-2-129,8 0-387,-16-4-1290,-12-3-1935,-2 3-387,-20-6 129,-4 6-774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01.1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58A06D3-DD84-4A1D-9E12-D5147CCD1441}" emma:medium="tactile" emma:mode="ink">
          <msink:context xmlns:msink="http://schemas.microsoft.com/ink/2010/main" type="inkDrawing" rotatedBoundingBox="4952,6496 15782,1047 17412,4289 6583,9737" semanticType="callout" shapeName="Other">
            <msink:sourceLink direction="with" ref="{682AAD23-59AB-4A1B-A3B1-AED742712429}"/>
            <msink:sourceLink direction="with" ref="{AEE07969-D3E2-4178-9E67-EB9EA5FFE7D9}"/>
          </msink:context>
        </emma:interpretation>
      </emma:emma>
    </inkml:annotationXML>
    <inkml:trace contextRef="#ctx0" brushRef="#br0">3 5531 4386,'14'16'3999,"-14"-16"129,0 0 0,0 0-1161,0 0-516,6-23-258,-6 23-516,5-20-516,-5 20-258,9-32-258,0 16-129,-4-12-129,6 3-129,-1-11-129,5-1 0,1-6-129,1-1 0,5-8 129,1-5-129,2-5-129,3-4 129,1-7 0,3-5 0,2-6 0,1-10 0,1-6-129,3-3 129,-2-2 129,2-1 0,1-3-129,-1 1 0,0-1 0,0 4 0,-2-3 0,4-8 129,-3-5 0,2-2-129,1-5 258,4 0 0,-2-2-129,5 0 129,-2-1-129,2-1 0,0-1 0,2-3 0,-2 1 0,1-2-129,3 2 258,1-2-258,4 2 129,7 3 0,4-1 0,5 3-129,5 2 130,4 3-260,2 6 130,-1 5 0,3 10-129,-1 9 129,-3 12-129,1 11 129,3 7-129,1 8 0,4 7 129,5 5 0,3 6 0,3 7-129,1 6 129,2 4 0,0 6 0,1 4 0,-1 6 0,2 3 0,5 3 0,0 0 129,6 2-129,-1 5 0,2 2 0,-1 1 0,1-2 0,0 0 0,0 1 0,9-2 129,9-1-258,7 1 129,6-5 0,8-1 0,7 1-129,12 0 129,6-2 0,2 0 0,-4 0 0,2 0 0,1 0 0,6 0 0,7 0 0,-3 0 0,-2 0 0,2 0 0,4 0 0,10-2-129,4 0 129,-1-3 0,-4 3-129,1-3 129,2 3 0,-1-1 0,-4 1-129,-13 2 129,-12 0 0,-13 0 0,-9 0-129,-15 0-129,-14 3-129,-22-3-129,-2 11-258,-28-11-1032,8 0-2838,-21 5-129,-14 3-129,-16 4-129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03.2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514817-2F86-49A3-A3A8-63081FD77ED6}" emma:medium="tactile" emma:mode="ink">
          <msink:context xmlns:msink="http://schemas.microsoft.com/ink/2010/main" type="inkDrawing" rotatedBoundingBox="7483,6513 17967,5754 18036,6711 7552,7470" shapeName="Other"/>
        </emma:interpretation>
      </emma:emma>
    </inkml:annotationXML>
    <inkml:trace contextRef="#ctx0" brushRef="#br0">-9 1332 1677,'1'-9'3612,"-1"9"645,0 0-258,0 0-774,0 0-903,-1-29-516,1 29-387,-6-25 0,6 25-258,-3-28-387,3 28 0,0-36-129,3 17-258,1-8 0,8 4-129,-1-7 0,5-1 0,0-2-129,4-1 0,-1-2 0,2 4 129,-1-3 0,3 1 0,-3 0-258,3 4 258,0-4-258,4 4 258,1-4-258,4 0 0,4 2-129,1-2 129,4 1 0,2 0 0,3 3 0,-2 2-129,4 1 129,-3 2 0,1 2 0,0 4 0,1-1 0,-1 2 0,-2 2 0,1 4 0,-2 1 0,-1 2 0,-3 4 0,-3-2-129,0 5 129,-3-2-129,3 3 129,-2 1-129,1 0 0,3 0 129,1 0-129,3 0 129,6 0-129,6 0 129,5 0 0,6 0 0,8-2 0,7-4-129,7 3 129,8-4 0,3 3 0,1-1 0,6 1-129,2 3 129,3-1 0,8 0 0,8 2 0,5 0-129,8 0 129,5 0 0,9 0 0,7 0 0,13 0 129,1 2-129,6 1 0,1-1 129,4 0-129,11 1 0,12-1 129,4-2-129,-2 2-129,5-2 258,7 0-129,11 0 0,7 0 0,-1-2 0,-4-3 0,8 0 0,6-6 0,-1-2 0,-1-1-129,-4-4 129,6-1 0,2-1 0,-3-3 0,-12 2 0,-6-1 0,-3 3 0,-11 1 0,-17 4 0,-23 1-129,-21 1-258,-15 12-516,-31-11-1290,-19 8-2322,-17 3 258,-25 0-516,-14 10-258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05.0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680C3BC-8BF2-46F3-8F3F-38DEE8CDF786}" emma:medium="tactile" emma:mode="ink">
          <msink:context xmlns:msink="http://schemas.microsoft.com/ink/2010/main" type="inkDrawing" rotatedBoundingBox="6842,8140 18405,7849 18429,8780 6866,9072" shapeName="Other"/>
        </emma:interpretation>
      </emma:emma>
    </inkml:annotationXML>
    <inkml:trace contextRef="#ctx0" brushRef="#br0">-5 980 6837,'0'0'4515,"0"0"-258,0 0 129,4-9-1935,-4 9-258,0 0-774,0 0-258,0-25-258,0 25-129,0-19-258,0 19-129,0-32-129,7 11 0,2-4-129,3-6-129,8-2 129,3-10-129,7-3 129,6-8-129,5-3 129,3-3-129,2 1 0,4 0 0,0 3 129,-2 6-258,-3 3 129,-3 14 0,-3 2 0,-5 10 0,-2 0 0,-3 7 129,-1 1-129,-1 2 0,1 2 0,1 2 0,1 0 0,6-2-129,1 4 129,2-2 0,4 3-129,1-1 129,-1 1 0,1-1-129,-1 3 129,0-1-129,-2 1 129,0-3 0,3 3 0,2-3-129,6 3 0,3-4 0,5 3 129,6-2-129,5 1 129,4 0-258,3 3 258,4-1-129,4 2 0,3 0 129,7 0-129,9 2 0,8 1 129,7 1-129,6-1 129,7 1 0,8 1 0,8-1-129,9 1 129,6-1 0,5-1 0,2 1-129,9-1 129,5 1 0,14-1-129,7-1 129,-1 4-129,5-5 129,7 6-129,8-3 0,12 1 0,-4-1-129,0 1 129,0-3-129,9 2 129,-2-3 0,0 1 0,-7 0 0,4-2 129,3 2 0,0-2 0,-5 0 0,-4 0 0,2 0 0,4 0 0,-2-4 0,-9 1 0,-9 1 0,0 0-129,-8 0 129,-4 2 0,-18 0-129,-11 0-129,-14 4 0,-9 5-129,-16-4-129,-6 9-387,-24-8-1032,-9-1-2193,-4 9 129,-23-8-387,-3 6-129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09.1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9A03748-D16D-4AA6-9D26-10C3CDE8C0C5}" emma:medium="tactile" emma:mode="ink">
          <msink:context xmlns:msink="http://schemas.microsoft.com/ink/2010/main" type="writingRegion" rotatedBoundingBox="3123,10426 23434,10682 23330,18875 3020,18618"/>
        </emma:interpretation>
      </emma:emma>
    </inkml:annotationXML>
    <inkml:traceGroup>
      <inkml:annotationXML>
        <emma:emma xmlns:emma="http://www.w3.org/2003/04/emma" version="1.0">
          <emma:interpretation id="{47E356EB-443E-4C2D-8377-D60182FACFFE}" emma:medium="tactile" emma:mode="ink">
            <msink:context xmlns:msink="http://schemas.microsoft.com/ink/2010/main" type="paragraph" rotatedBoundingBox="13425,10548 18941,10686 18910,11956 13393,118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2EB3596-6367-456E-ABFB-BEBDA246F349}" emma:medium="tactile" emma:mode="ink">
              <msink:context xmlns:msink="http://schemas.microsoft.com/ink/2010/main" type="line" rotatedBoundingBox="13425,10548 18941,10686 18910,11956 13393,11818"/>
            </emma:interpretation>
          </emma:emma>
        </inkml:annotationXML>
        <inkml:traceGroup>
          <inkml:annotationXML>
            <emma:emma xmlns:emma="http://www.w3.org/2003/04/emma" version="1.0">
              <emma:interpretation id="{09FB1601-0EA6-492B-ABDF-B9ACCA0B2844}" emma:medium="tactile" emma:mode="ink">
                <msink:context xmlns:msink="http://schemas.microsoft.com/ink/2010/main" type="inkWord" rotatedBoundingBox="13425,10548 15571,10601 15539,11872 13393,11818"/>
              </emma:interpretation>
              <emma:one-of disjunction-type="recognition" id="oneOf0">
                <emma:interpretation id="interp0" emma:lang="en-US" emma:confidence="0">
                  <emma:literal>Vas</emma:literal>
                </emma:interpretation>
                <emma:interpretation id="interp1" emma:lang="en-US" emma:confidence="0">
                  <emma:literal>VPs</emma:literal>
                </emma:interpretation>
                <emma:interpretation id="interp2" emma:lang="en-US" emma:confidence="0">
                  <emma:literal>Vis</emma:literal>
                </emma:interpretation>
                <emma:interpretation id="interp3" emma:lang="en-US" emma:confidence="0">
                  <emma:literal>Voss</emma:literal>
                </emma:interpretation>
                <emma:interpretation id="interp4" emma:lang="en-US" emma:confidence="0">
                  <emma:literal>Vass</emma:literal>
                </emma:interpretation>
              </emma:one-of>
            </emma:emma>
          </inkml:annotationXML>
          <inkml:trace contextRef="#ctx0" brushRef="#br0">10349-3887 11739,'25'64'4386,"-14"-23"0,-6 9 0,-5-4-2580,14 31-258,-12-13-258,10 16-387,-6-13 129,10 12-516,-6-15-129,14 0 1,-5-13-388,6-8 0,0-9 0,2-11 0,-4-11 0,2-12 0,-6-5 0,1-16 0,-4-10 0,-2-6 0,0-9 0,0-8 0,1-8 0,1-4 0,0-14 0,9-12 0,7-4 0,5 0 0,-3 9 0,0 7 0,-2 10 0,-2 11 0,-3 26 0,-11 17 0,0 21 0,-16-5-1420,12 41-3353,-8-2-258,3 9 0,-4 9-258</inkml:trace>
          <inkml:trace contextRef="#ctx0" brushRef="#br0" timeOffset="530.4009">11262-3216 5031,'-31'-78'3999,"14"40"-387,17 17-129,0 21-258,0-27-774,21 27-129,-2 0-387,24 16-258,-9-9-258,21 18-258,-10-9 0,11 13-645,-7-6 129,-3 5-515,-9-1-130,-7 0 0,-14-1 0,-12-1 0,-6-5-130,-21-1 260,-11-3-518,-16-5 259,-7 0-129,-14-6-129,0 4-258,-14-9-516,17 12-1032,-6-10-2580,6 2 129,13-1-129,10 1-129</inkml:trace>
          <inkml:trace contextRef="#ctx0" brushRef="#br0" timeOffset="265.2004">11238-3298 14835,'36'52'4773,"-25"-31"-129,-2 4-129,-9-2-3096,14 13-645,-9-6-258,6 4-258,-4-2-516,-2-6 129,6 3-645,-11-29 129,12 35-903,-12-35-1032,0 0-1806,0 0 0,-12-26-387,3-1 258</inkml:trace>
          <inkml:trace contextRef="#ctx0" brushRef="#br0" timeOffset="920.4016">12251-3218 15609,'3'-16'4644,"-21"-5"0,1 10-774,17 11-2838,-40 0-516,24 4-129,-3 4-129,19-8-258,-23 29 258,23-10-387,2 3 129,15 1-129,8 4 0,11 1 0,5 1 129,5 1 258,-2 0-258,1 0 258,-10-3 129,-3 0 0,-14-8 0,-9 4 1,-9-5-388,-19 0 0,-17-6 0,-16 3 0,-10-1 0,-20-7-775,11 7-3869,-18-5-387,2 0 129,2 0-387</inkml:trace>
        </inkml:traceGroup>
        <inkml:traceGroup>
          <inkml:annotationXML>
            <emma:emma xmlns:emma="http://www.w3.org/2003/04/emma" version="1.0">
              <emma:interpretation id="{98962CD3-AB9D-4BD7-874D-3DA523E10733}" emma:medium="tactile" emma:mode="ink">
                <msink:context xmlns:msink="http://schemas.microsoft.com/ink/2010/main" type="inkWord" rotatedBoundingBox="17245,10698 18940,10741 18912,11881 17216,11838"/>
              </emma:interpretation>
              <emma:one-of disjunction-type="recognition" id="oneOf1">
                <emma:interpretation id="interp5" emma:lang="en-US" emma:confidence="0">
                  <emma:literal>VID</emma:literal>
                </emma:interpretation>
                <emma:interpretation id="interp6" emma:lang="en-US" emma:confidence="0">
                  <emma:literal>VDT</emma:literal>
                </emma:interpretation>
                <emma:interpretation id="interp7" emma:lang="en-US" emma:confidence="0">
                  <emma:literal>VDTs</emma:literal>
                </emma:interpretation>
                <emma:interpretation id="interp8" emma:lang="en-US" emma:confidence="0">
                  <emma:literal>Voss</emma:literal>
                </emma:interpretation>
                <emma:interpretation id="interp9" emma:lang="en-US" emma:confidence="0">
                  <emma:literal>Vons</emma:literal>
                </emma:interpretation>
              </emma:one-of>
            </emma:emma>
          </inkml:annotationXML>
          <inkml:trace contextRef="#ctx0" brushRef="#br1" timeOffset="117047.0055">14170-3800 14835,'19'-10'5031,"-19"10"-129,31 3-258,-31-3-2838,26 43-903,-10-11-387,9 18-386,-3 1-130,1 10 0,-4-2 0,3-1 0,-5-3 0,1-5 0,-2-4 0,-2-8 0,-1-8 0,-1-7 0,-3-7 0,-9-16 0,0 0 0,18 6 0,-16-17 0,1-16 0,-1-8 0,4-13 0,-1-13 0,2-12 0,2-7 0,2 0 0,-1 2 0,-1 8 0,0 10 0,-2 10 0,0 16 0,-7 15 0,0 19 0,0 19-2968,0 12-2192,4 6-258,5 13-258</inkml:trace>
          <inkml:trace contextRef="#ctx0" brushRef="#br1" timeOffset="117671.0066">14908-3371 17931,'13'-18'5160,"-13"18"-129,0 0-386,-2 11-4645,2 12 0,0 6 0,0 6 0,0 6 0,0 2 0,2-1 0,1-1 0,1-2 0,-4-7 0,3-3 0,-3-29-646,0 28-386,0-28 0,0 0 129,-25-28 0,18 1 387,-9-10 0,4-4 258,-6-7 258,-2 0 129,1 2 258,-6-1 129,5 12 129,-1 1-258,7 11 129,0 2 129,14 21 0,0 0 0,12-8-129,8 8 0,10 11-257,2 2-259,7 4 0,-2 3 0,-1 1 0,-2 2 0,-6 4 0,-5-2 0,-3 2 0,-4-1 0,-7 1 0,-4-2 0,-3-2 0,-2-2 0,-6 1 0,-8-3 0,-9-1 0,-7-2 0,-7 0 0,-4-3 0,-9-3 0,2 3 0,-9-6-388,12 7-1031,-8-10-3354,12 1-258,6-1 0,10-1-258</inkml:trace>
          <inkml:trace contextRef="#ctx0" brushRef="#br1" timeOffset="118232.6076">15203-3229 16899,'52'-35'5031,"-32"21"129,-3 12-258,-17 2-4127,23 2-775,-23-2 0,29 40 0,-18-11 0,1 8 0,-5 4 0,0 2 0,0 1 0,-5-3 0,2-3 0,-4-10 0,0 1 0,0-29 0,0 23-259,0-23-386,-7-16 129,-4-13 0,6-3 129,-8-14 0,4-4 258,-3-1 129,-4-3 258,5 8 0,-1 1 0,3 12 0,2 1 129,7 14 0,0 18 0,0 0-129,19-7 130,6 14-388,5 9 0,11 9 0,4 1 0,8 8 0,0-2 0,4 7 0,-1-3 0,-3 1 0,-7-1 0,-9-2 0,-10-6 0,-9 1 0,-15-6 0,-6-2 0,-24 0 0,-24-5 0,-4 18-1162,-22-16-3740,-10 7-387,-7 0 0,1 2-129</inkml:trace>
        </inkml:traceGroup>
      </inkml:traceGroup>
    </inkml:traceGroup>
    <inkml:traceGroup>
      <inkml:annotationXML>
        <emma:emma xmlns:emma="http://www.w3.org/2003/04/emma" version="1.0">
          <emma:interpretation id="{7ACE5BF4-5AD2-4ACA-AB2B-964576BE4DED}" emma:medium="tactile" emma:mode="ink">
            <msink:context xmlns:msink="http://schemas.microsoft.com/ink/2010/main" type="paragraph" rotatedBoundingBox="3038,13774 21423,13133 21482,14839 3098,154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7ED98A-52D8-4D3D-A60F-975FF696D176}" emma:medium="tactile" emma:mode="ink">
              <msink:context xmlns:msink="http://schemas.microsoft.com/ink/2010/main" type="line" rotatedBoundingBox="3038,13774 21423,13133 21482,14839 3098,15480">
                <msink:destinationLink direction="with" ref="{F543CF26-22B1-4E72-80E6-DE06EF93E2FE}"/>
                <msink:destinationLink direction="with" ref="{AC128C48-CF81-47A8-AF48-B2DE2852FEC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3F4F833-4ECB-4B29-BB09-3A9BDA850A18}" emma:medium="tactile" emma:mode="ink">
                <msink:context xmlns:msink="http://schemas.microsoft.com/ink/2010/main" type="inkWord" rotatedBoundingBox="3039,13783 4986,13715 5026,14861 3079,14929"/>
              </emma:interpretation>
              <emma:one-of disjunction-type="recognition" id="oneOf2">
                <emma:interpretation id="interp10" emma:lang="en-US" emma:confidence="0">
                  <emma:literal>IDs</emma:literal>
                </emma:interpretation>
                <emma:interpretation id="interp11" emma:lang="en-US" emma:confidence="0">
                  <emma:literal>IDS</emma:literal>
                </emma:interpretation>
                <emma:interpretation id="interp12" emma:lang="en-US" emma:confidence="0">
                  <emma:literal>Ids</emma:literal>
                </emma:interpretation>
                <emma:interpretation id="interp13" emma:lang="en-US" emma:confidence="0">
                  <emma:literal>Its</emma:literal>
                </emma:interpretation>
                <emma:interpretation id="interp14" emma:lang="en-US" emma:confidence="0">
                  <emma:literal>Isis</emma:literal>
                </emma:interpretation>
              </emma:one-of>
            </emma:emma>
          </inkml:annotationXML>
          <inkml:trace contextRef="#ctx0" brushRef="#br0" timeOffset="11434.82">27 0 12771,'-29'41'5160,"29"-41"-516,4 23 516,-4-23-3483,50 7-387,-16-7-258,21 2-387,2-2-257,10 0-388,10 0 0,-1 0-517,13 2-773,-20-4-2193,13 0-1548,-7-5 0,-4 0-129,-5-6-387</inkml:trace>
          <inkml:trace contextRef="#ctx0" brushRef="#br0" timeOffset="11154.0195">281-813 9675,'0'-20'5160,"0"20"-129,11-8-129,-11 8-1032,46-6-2451,-21-1-387,23 7-129,5 0-258,17 0-515,4 0-130,8 0 0,0 0 0,-11-3-259,2 4-1031,-30 5-3354,-6-1-516,-21 4 258,-16-9-774</inkml:trace>
          <inkml:trace contextRef="#ctx0" brushRef="#br0" timeOffset="10873.2191">523-767 14319,'11'-21'5160,"-11"21"-387,0 0 129,0 0-3354,0 0-645,9 28-258,-9-4-128,0 11-517,1 6 0,7 9 0,-1 7 0,5 5 0,-1-2 0,1 3 0,-1-3 0,0-5 0,-3-3 0,-4-11 0,1-9 0,-5-11 0,2-3 0,-2-18-388,0 0-1289,-12 9-3096,12-9-258,-20-25-129,6 4-129</inkml:trace>
          <inkml:trace contextRef="#ctx0" brushRef="#br0" timeOffset="11918.4208">1026-153 6966,'-16'-57'4644,"16"57"-129,2-25-129,-2 25-1419,39 0-645,-21 4-516,21 22-387,-10-11-129,17 17-387,-12-9-129,7 12-129,-11-3-515,-2 6-130,-12-5 0,-7 3 0,-9-2 0,-9-6 0,-14 1 0,-7-6 0,-7-4 0,-8-6 0,1-1 0,-10-10-646,10 5-386,-15-10-1290,15-1-2709,3-1 258,7-1-645,9 3 258</inkml:trace>
          <inkml:trace contextRef="#ctx0" brushRef="#br0" timeOffset="11637.6204">1115-222 12513,'-1'-22'5160,"1"22"-258,-22-7 0,22 30-2451,-10-5-1032,10 19-516,0 1-386,0 10-517,1-2 0,7 0 0,-1 1 0,-2-10 0,6 2-646,-11-23-1160,12 2-2580,-12-18-903,0 0 387,0 0-516</inkml:trace>
          <inkml:trace contextRef="#ctx0" brushRef="#br0" timeOffset="12355.2217">1727-84 14706,'7'-26'5031,"-7"26"-387,-17-11 0,-17 6-3612,13 5-516,-8 5-387,2 4-129,1 3-258,3 3 129,23-15-129,-25 28 129,25-12 0,0-16 129,19 28 0,8-12 258,7-1 0,12 6 129,-2-5 0,10 5 0,-8-3 129,2 4-258,-9-5 259,-3 3-517,-17-4 0,-10 2 0,-9-18 0,-16 25 0,-14-15 0,-13-3 0,-1 6 0,-20-13-1678,7 3-3353,-2-1-129,6 0-387,7-2 0</inkml:trace>
        </inkml:traceGroup>
        <inkml:traceGroup>
          <inkml:annotationXML>
            <emma:emma xmlns:emma="http://www.w3.org/2003/04/emma" version="1.0">
              <emma:interpretation id="{75A34B47-E504-49A5-ACF7-0D1CAE9F51C3}" emma:medium="tactile" emma:mode="ink">
                <msink:context xmlns:msink="http://schemas.microsoft.com/ink/2010/main" type="inkWord" rotatedBoundingBox="5722,14504 6528,14476 6534,14650 5728,14678"/>
              </emma:interpretation>
              <emma:one-of disjunction-type="recognition" id="oneOf3">
                <emma:interpretation id="interp15" emma:lang="en-US" emma:confidence="1">
                  <emma:literal>=</emma:literal>
                </emma:interpretation>
                <emma:interpretation id="interp16" emma:lang="en-US" emma:confidence="0">
                  <emma:literal>+</emma:literal>
                </emma:interpretation>
                <emma:interpretation id="interp17" emma:lang="en-US" emma:confidence="0">
                  <emma:literal>F</emma:literal>
                </emma:interpretation>
                <emma:interpretation id="interp18" emma:lang="en-US" emma:confidence="0">
                  <emma:literal>I</emma:literal>
                </emma:interpretation>
                <emma:interpretation id="interp19" emma:lang="en-US" emma:confidence="0">
                  <emma:literal>-A</emma:literal>
                </emma:interpretation>
              </emma:one-of>
            </emma:emma>
          </inkml:annotationXML>
          <inkml:trace contextRef="#ctx0" brushRef="#br0" timeOffset="12604.8221">2651-98 14835,'126'-11'5160,"-62"6"-258,-2 3-258,-3-12-3096,-2 14-1161,-9 0-516,-9 0-387,-2 13-903,-37-13-2580,0 0-774,0 0-129,-5 16-387,-22-9-129</inkml:trace>
          <inkml:trace contextRef="#ctx0" brushRef="#br0" timeOffset="12776.4224">2754-9 12255,'-20'21'5031,"20"-21"-129,25 16-129,21-1-2322,-7-15-1161,31 0-645,4 0-645,5-7-2709,15 1-1935,4-3-258,1 0 0,5 0-774</inkml:trace>
        </inkml:traceGroup>
        <inkml:traceGroup>
          <inkml:annotationXML>
            <emma:emma xmlns:emma="http://www.w3.org/2003/04/emma" version="1.0">
              <emma:interpretation id="{4F65169B-24AF-4C9A-843B-FCEBB479E008}" emma:medium="tactile" emma:mode="ink">
                <msink:context xmlns:msink="http://schemas.microsoft.com/ink/2010/main" type="inkWord" rotatedBoundingBox="7221,13648 12645,13403 12693,14479 7269,14724">
                  <msink:destinationLink direction="with" ref="{DF379947-1FED-4B5A-9DD1-4D1619F2235C}"/>
                  <msink:destinationLink direction="with" ref="{C5DD9286-F6C4-40FC-B359-D20325170DCF}"/>
                  <msink:destinationLink direction="with" ref="{B58B177D-7DAD-47FD-9E69-3C7C88836953}"/>
                  <msink:destinationLink direction="with" ref="{4447A1D5-49BC-4632-BD21-37FC1CC8C871}"/>
                </msink:context>
              </emma:interpretation>
              <emma:one-of disjunction-type="recognition" id="oneOf4">
                <emma:interpretation id="interp20" emma:lang="en-US" emma:confidence="0">
                  <emma:literal>VDD_Vo</emma:literal>
                </emma:interpretation>
                <emma:interpretation id="interp21" emma:lang="en-US" emma:confidence="0">
                  <emma:literal>VDD- Vo</emma:literal>
                </emma:interpretation>
                <emma:interpretation id="interp22" emma:lang="en-US" emma:confidence="0">
                  <emma:literal>VDD. Vo</emma:literal>
                </emma:interpretation>
                <emma:interpretation id="interp23" emma:lang="en-US" emma:confidence="0">
                  <emma:literal>VDD-Vo</emma:literal>
                </emma:interpretation>
                <emma:interpretation id="interp24" emma:lang="en-US" emma:confidence="0">
                  <emma:literal>VDT Vo</emma:literal>
                </emma:interpretation>
              </emma:one-of>
            </emma:emma>
          </inkml:annotationXML>
          <inkml:trace contextRef="#ctx0" brushRef="#br0" timeOffset="14539.2255">4166-793 13674,'-5'-36'5160,"5"20"-387,0 16 0,0 0-3225,-7-23-387,7 23-516,16 0-129,1 11-129,5 6-257,4 10-130,3 5 0,5 13 0,-1 4 0,1 12 0,-2 3 0,2 9 0,-2 0 0,0-2 0,-2 0 0,-3-5 0,0-6 0,-4-12 0,-5-9 0,-2-10 0,-6-13 0,-10-16 0,0 0 0,18-9 0,-18-21 0,0-11 0,0-11 0,0-12 0,-2-5 0,2-9 0,0-2 0,0-6 0,0 3 0,13-1 0,-1 11 0,1 7 0,1 13 0,-2 10 0,-1 9 0,-4 9 0,-7 25 0,5-17 0,-5 17-1936,-1 16-2966,1-16-258,-9 26-258,5-8 0</inkml:trace>
          <inkml:trace contextRef="#ctx0" brushRef="#br0" timeOffset="15334.8268">5091-523 17028,'0'0'4902,"18"0"129,-11 14-258,-7 11-3999,3 18-515,1 1-259,5 11 0,2 2 0,-1 2 0,3-2 0,-3-11 0,6-1 0,-7-17-388,6-1-386,-15-27-387,0 0-129,0 0-129,0 0 129,-8-43 129,5 9 516,-13-17-129,2-4 645,-2-6 258,-9-3 387,5 5 258,-12-3 0,13 16-129,-12 0 0,15 19-258,-5 4 129,21 23-129,0 0 129,0 0 129,14 5-129,27 16 0,4 3 0,15 13 129,2 0-258,11 10 0,-5-5-257,-2 8-130,-13-4 0,-14-1 0,-16-1 0,-16-6 0,-7-6 0,-23-6 0,-14-6 0,-9-4 0,-10-4 0,-2-5 0,1-1 0,-5-6 0,12 5-646,-11-7-2579,19 2-1548,4 0-258,12 0 0,8 0-645</inkml:trace>
          <inkml:trace contextRef="#ctx0" brushRef="#br0" timeOffset="15849.6278">5984-491 16512,'43'-30'4902,"-43"30"258,17 2-387,-9 37-3353,-8-11-1420,7 18 0,-6 2 0,5 6 0,-3 4 0,1-1 0,-1 0 0,-3-12 0,6-3 0,-6-20-646,5 1-257,-5-23-129,0 0 129,0-21 0,0-8 387,-11-15 129,3-6 258,-7-7 129,-2-5 129,-1 5 258,-2 0 0,8 11 0,-4 3 129,12 16 0,-1 2 0,5 25 129,16-10-129,12 17 0,1 5-129,13 17 0,-1 1-257,11 11-130,-6 0 0,0 7 0,-10-4 0,-8 2 0,-15 1 0,-13-8 0,-14-4 0,-22-6 0,-7-1 0,-17-13-646,10 8-3611,-14-13-774,5 3 129,2-6-387,11 0 0</inkml:trace>
          <inkml:trace contextRef="#ctx0" brushRef="#br0" timeOffset="16302.0286">6944-334 13545,'11'-20'4773,"-11"20"0,0 0-258,0 0-2322,0 0-1032,0 0-516,0 0-258,0 0 0,0 0-129,18 12-128,-18-12-130,21 18 0,-1-11 0,12 0 0,11-7 0,21 0 0,16-10 0,17-1 0,8-5 0,9 0 0,-2 0 0,-7 0 0,-10 5 0,-21 1 0,-20 6 0,-19 2 0,-12 1 0,-23 1 0,0 0 0,0 0-3484,0 0-1547,-16-9-129,0 9-387</inkml:trace>
          <inkml:trace contextRef="#ctx0" brushRef="#br0" timeOffset="19656.0344">8567-916 14190,'2'-18'4773,"6"-9"-129,-8 27-129,0 0-2838,6-16-774,-6 16-129,0 0 0,16 22-516,-9 1 1,7 14-259,2 6 0,7 10 0,4 8 0,1 8 0,1 2 0,3 0 0,-2-1 0,0-10 0,-3-5 0,-4-12 0,-3-7 0,-4-13 0,-16-23 0,25 3 0,-16-17 0,-2-14 0,-4-15 0,3-5 0,-3-13 0,2-3 0,-3-5 0,0-2 0,-2-4 0,0 0 0,2-3 0,5 2 0,-2 12 0,-1 7 0,3 9 0,-4 10 0,5 19 0,-8 19 0,0 0-1807,10 26-3095,-4 8-258,-5 2 0,6 12-387</inkml:trace>
          <inkml:trace contextRef="#ctx0" brushRef="#br0" timeOffset="20046.0351">9412-633 14964,'3'-18'4644,"-3"18"-516,0 0 129,-12 21-3483,-2 6-516,6 3-129,0 6-129,4 1 129,2 0 0,4-1 129,9-4 129,8-2 0,3-12 129,8 2 129,-4-15 0,8 0-128,-7-10-517,1-7 0,-6-15 0,-6-3 0,-13-10 0,-3-2 0,-14-6 0,-13 0 0,-3 5 0,-9 0 0,7 24-517,-9-4-4256,2 16-387,0 7 258,5 7-516</inkml:trace>
        </inkml:traceGroup>
        <inkml:traceGroup>
          <inkml:annotationXML>
            <emma:emma xmlns:emma="http://www.w3.org/2003/04/emma" version="1.0">
              <emma:interpretation id="{1DB2CC1B-9F6A-4C93-8E74-E592B5F819B7}" emma:medium="tactile" emma:mode="ink">
                <msink:context xmlns:msink="http://schemas.microsoft.com/ink/2010/main" type="inkWord" rotatedBoundingBox="14678,14829 15521,14719 15557,14994 14714,15104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I</emma:literal>
                </emma:interpretation>
                <emma:interpretation id="interp27" emma:lang="en-US" emma:confidence="0">
                  <emma:literal>t</emma:literal>
                </emma:interpretation>
                <emma:interpretation id="interp28" emma:lang="en-US" emma:confidence="0">
                  <emma:literal>x</emma:literal>
                </emma:interpretation>
                <emma:interpretation id="interp29" emma:lang="en-US" emma:confidence="0">
                  <emma:literal>FM</emma:literal>
                </emma:interpretation>
              </emma:one-of>
            </emma:emma>
          </inkml:annotationXML>
          <inkml:trace contextRef="#ctx0" brushRef="#br0" timeOffset="35365.2619">11660 427 13029,'-23'9'4773,"23"-9"-129,0 0-129,18 5-3354,30-1-516,7-4-129,16 0-387,13-4-387,3-12-645,18 11-2064,-6-11-1548,-3-2-258,0 0 0,-10-5-774</inkml:trace>
          <inkml:trace contextRef="#ctx0" brushRef="#br0" timeOffset="35178.0615">11701 212 14190,'23'-16'4773,"-23"16"-129,0 0-258,0 0-2838,0 0-774,0 0 0,0 0-258,20-8-129,-1 8 0,11-1-258,15-3 130,12 1-259,10-1 0,8 0-130,0-1-128,1 5-387,-17-7-645,3 7-2580,-31 7-1161,-31-7 258,3 29-387,-19-12-645</inkml:trace>
        </inkml:traceGroup>
        <inkml:traceGroup>
          <inkml:annotationXML>
            <emma:emma xmlns:emma="http://www.w3.org/2003/04/emma" version="1.0">
              <emma:interpretation id="{D779D948-F963-42B0-AB1E-EC64C7B31401}" emma:medium="tactile" emma:mode="ink">
                <msink:context xmlns:msink="http://schemas.microsoft.com/ink/2010/main" type="inkWord" rotatedBoundingBox="16208,13369 21425,13187 21463,14275 16246,14457">
                  <msink:destinationLink direction="with" ref="{494D3897-0A16-4BD3-B6A1-DDC51500F524}"/>
                  <msink:destinationLink direction="with" ref="{09276E21-294B-4818-B4D7-F7178E5DB4D4}"/>
                </msink:context>
              </emma:interpretation>
              <emma:one-of disjunction-type="recognition" id="oneOf6">
                <emma:interpretation id="interp30" emma:lang="en-US" emma:confidence="0">
                  <emma:literal>Vass-Voss</emma:literal>
                </emma:interpretation>
                <emma:interpretation id="interp31" emma:lang="en-US" emma:confidence="0">
                  <emma:literal>Vps-Voss</emma:literal>
                </emma:interpretation>
                <emma:interpretation id="interp32" emma:lang="en-US" emma:confidence="0">
                  <emma:literal>Vps-Vass</emma:literal>
                </emma:interpretation>
                <emma:interpretation id="interp33" emma:lang="en-US" emma:confidence="0">
                  <emma:literal>Vass-rss</emma:literal>
                </emma:interpretation>
                <emma:interpretation id="interp34" emma:lang="en-US" emma:confidence="0">
                  <emma:literal>Visas-Voss</emma:literal>
                </emma:interpretation>
              </emma:one-of>
            </emma:emma>
          </inkml:annotationXML>
          <inkml:trace contextRef="#ctx0" brushRef="#br0" timeOffset="36082.8633">13192-1037 7998,'-29'-41'4386,"18"18"387,6 0-387,5 23-1677,-7-41-645,18 32-645,-6-9-387,18 13-258,-5 1-258,9 10-129,-3 15-129,7 11 0,-3 7 129,4 6-258,-3 6 129,-1 6-258,-3 2 129,-4-4 0,-1-2 0,-4-6-129,0-7-129,-4-6 129,-1-7 129,-2-8 0,-9-19 0,0 0 0,16 4 0,-11-13 1,-3-16-130,3-7 0,-1-9 0,7-9 0,-1-10 0,5-2 0,-1-6 0,4 4 0,-2 2 0,0 5 0,-2 9 0,-4 11 0,-1 10 0,-5 7 0,-4 20 0,0 0-388,0 0-1031,7 22-3354,2 6-258,-2-1-129,6 10-129</inkml:trace>
          <inkml:trace contextRef="#ctx0" brushRef="#br0" timeOffset="36660.0643">14063-735 14448,'0'0'4902,"18"7"-516,-18-7 258,12 34-3741,-12-14-258,9 6-258,-5 5-258,-1-5-258,3 5-129,-6-10-129,7 2-258,-7-23 0,3 25-516,-3-25-387,0 0-774,-12-14-516,12 14-387,-12-34-516,-1 7-258,-3-1 774,5-1 1677,-3-1 1290,2-5 1290,8 6 1419,-3 1 516,3 1 645,4 7 129,0 20-903,9-33-387,16 33-774,-25 0-645,41 0-129,-19 8-258,11 14 0,-4-4-258,8 10 0,-5 1-129,2 4 0,-4-1-129,-1 4 0,-4-6 129,-2 4 0,-9-6 0,-3 4 0,-11-5 129,0 2-129,-16-8 0,-9 2 0,-13-2-129,-8 1-129,-4-3-258,-8-4-258,6 8-903,-14-11-3225,15 1-129,-1-10-258,9 1-258</inkml:trace>
          <inkml:trace contextRef="#ctx0" brushRef="#br0" timeOffset="38422.8673">14707-699 7353,'-23'-71'4515,"10"40"129,5 5-1032,8 26-903,-16-32-258,16 32-645,0 0-387,16 0-387,-16 0-258,48 16-129,-11-4 0,13 10 0,1-5-258,10 5-257,-6-3-130,2 4 0,-9-1 0,-7 3 0,-13-2 0,-10 3 0,-13-2 0,-5 2 0,-16-3 0,-12 4 0,-11-7 0,-7-1 0,-6-3 0,-3-3 0,0-1 0,3-7 0,6 1 0,1-6 0,10 0 0,1-7 0,14 7-1549,-3-4-3353,6-5-258,-1 0 0,18 9-129</inkml:trace>
          <inkml:trace contextRef="#ctx0" brushRef="#br0" timeOffset="38079.6668">14711-765 12126,'21'-25'5160,"-5"9"-258,-16 16 0,0 0-2709,0 0-516,0 0-774,0 14-129,0 4-644,0 11-130,0 4 0,0 8 0,2 4 0,1 5 0,3-2 0,1-6 0,0-3 0,-2-8 0,1-5 0,-6-26 0,7 32-904,-7-32-902,0-9-2193,-4-7-1032,-3-3 0,-2-8-258,0-5-258</inkml:trace>
          <inkml:trace contextRef="#ctx0" brushRef="#br0" timeOffset="38797.2679">15589-733 11094,'0'0'5289,"0"0"-516,0 0 258,0 0-1161,29-2-2838,-29 2-258,43 0-258,-11 0-128,12 7-388,8-5 0,8-2 0,1 0 0,-1 0 0,-3-2 0,-7-3 0,-9 3 0,-13-7 0,4 9-3355,-32 0-1676,20 0-129,-20 0-387,0 0-129</inkml:trace>
          <inkml:trace contextRef="#ctx0" brushRef="#br0" timeOffset="39312.0689">16553-1147 13674,'4'-16'5160,"1"-6"-516,-5 22 129,0 0-2967,22 13-903,-13 8-258,10 13-258,2 3 0,6 11-129,2 4-128,3 3-130,0 0 0,0 0 0,-4-3 0,-3-6 0,-2-5 0,-3-9 0,-4-7 0,-4-6 0,-12-19 0,16 4 0,-16-4 0,4-30 0,-4-6 0,0-6 0,0-10 0,0-9 0,-2-6 0,2-4 0,0 0 0,0-6 0,9 6 0,0 7 0,3 11 0,-5 8 0,4 13 0,-6 11 0,15 24-775,-17 13-4385,3 16-258,-4 2 0,6 11-258</inkml:trace>
          <inkml:trace contextRef="#ctx0" brushRef="#br0" timeOffset="39842.4698">17295-866 15867,'25'25'5160,"-12"-2"0,-5 2-387,8 14-3870,-5-5-258,7 3-386,-4 2-259,0-7-130,1-2 1,-6-8-258,3-3-258,-12-19-129,0 0-258,0 0-387,0-14 0,-21-16-258,12 10 0,-18-19 129,13 9 516,-11-9 516,7-1 516,0 10 516,-1-7 387,12 16 129,-9-10 387,16 31 129,-4-26-387,4 26-129,11 0-258,14 10 0,-6 1-129,15 10-129,0-3 0,9 9-129,-3-4 0,7 4 0,-8-2-129,0-1-128,-9-2-130,-7-1 0,-12-3 0,-11-2 0,0-16 0,-37 25 0,-3-16 0,-9-2 0,-6 2 0,-10-6-517,10 15-1160,-5-13-3225,7 2-258,4-1 0,12 3-258</inkml:trace>
          <inkml:trace contextRef="#ctx0" brushRef="#br0" timeOffset="40263.6706">18188-735 15996,'21'-26'4773,"-21"6"0,-7 4-1032,7 16-3225,-28-2-258,12 2-258,16 0-129,-23 13 129,23-13-129,-2 25 129,6-8 0,13 3 129,5 0 129,8 6 0,-2-4 0,6 4 129,-5-3-129,1 4 0,-7-4 129,-3 0-129,-10-1 0,-4-3 1,-6 3-259,-9-1 0,-13 0 0,-10-5-130,-1 9-644,-23-20-2709,7 11-1419,-12-5-258,-3 2-258,-11-4-129</inkml:trace>
        </inkml:traceGroup>
      </inkml:traceGroup>
    </inkml:traceGroup>
    <inkml:traceGroup>
      <inkml:annotationXML>
        <emma:emma xmlns:emma="http://www.w3.org/2003/04/emma" version="1.0">
          <emma:interpretation id="{2968E90B-D8CA-48BC-8BE5-7B747E09C4F3}" emma:medium="tactile" emma:mode="ink">
            <msink:context xmlns:msink="http://schemas.microsoft.com/ink/2010/main" type="paragraph" rotatedBoundingBox="3229,16548 23356,16803 23330,18875 3203,186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EF712F-4D02-41B4-BE7B-A52B6E219CEC}" emma:medium="tactile" emma:mode="ink">
              <msink:context xmlns:msink="http://schemas.microsoft.com/ink/2010/main" type="line" rotatedBoundingBox="3229,16548 23356,16803 23330,18875 3203,18620"/>
            </emma:interpretation>
          </emma:emma>
        </inkml:annotationXML>
        <inkml:traceGroup>
          <inkml:annotationXML>
            <emma:emma xmlns:emma="http://www.w3.org/2003/04/emma" version="1.0">
              <emma:interpretation id="{01E75FC8-36F9-4D1E-A18B-C5388A90640F}" emma:medium="tactile" emma:mode="ink">
                <msink:context xmlns:msink="http://schemas.microsoft.com/ink/2010/main" type="inkWord" rotatedBoundingBox="3260,16774 6237,17128 6107,18222 3129,17868"/>
              </emma:interpretation>
              <emma:one-of disjunction-type="recognition" id="oneOf7">
                <emma:interpretation id="interp35" emma:lang="en-US" emma:confidence="0">
                  <emma:literal>Vo=</emma:literal>
                </emma:interpretation>
                <emma:interpretation id="interp36" emma:lang="en-US" emma:confidence="0">
                  <emma:literal>vo=</emma:literal>
                </emma:interpretation>
                <emma:interpretation id="interp37" emma:lang="en-US" emma:confidence="0">
                  <emma:literal>VO=</emma:literal>
                </emma:interpretation>
                <emma:interpretation id="interp38" emma:lang="en-US" emma:confidence="0">
                  <emma:literal>V0=</emma:literal>
                </emma:interpretation>
                <emma:interpretation id="interp39" emma:lang="en-US" emma:confidence="0">
                  <emma:literal>Von</emma:literal>
                </emma:interpretation>
              </emma:one-of>
            </emma:emma>
          </inkml:annotationXML>
          <inkml:trace contextRef="#ctx0" brushRef="#br2" timeOffset="331406.982">151 2462 10191,'16'-14'5031,"-16"14"-258,22 0 0,-22 0-2838,35 16-1032,-24 1 0,14 15-387,-4 2 0,8 14-258,-1 6 0,4 10-258,0 1 258,2 12-258,2 1 129,-1 2-129,1-5 129,-1-7 0,-5-12 0,-1-7 129,-6-14 129,0-12 0,-23-23 0,32 0 130,-25-16-517,4-16 0,-7-16 0,6-12 0,-1-15 0,4-9 0,1-10 0,9-11 0,7 0 0,6 4 0,-1 7 0,-1 15 0,-2 13 0,-3 13 0,-3 16 0,-13 19 0,-13 18 0,0 0-1033,9 12-3998,-9 10-516,0 10 0,-4 3-387</inkml:trace>
          <inkml:trace contextRef="#ctx0" brushRef="#br2" timeOffset="332077.7832">1368 2898 11223,'11'-31'5289,"-11"6"-516,0 25 129,0 0-3096,-23-17-645,23 17-387,-25 0-258,25 0 0,-25 14-258,16 5 0,-4 3-129,6 5 0,0 6 0,5 6-129,2 4 0,0 2 0,11-1-129,3 1 258,4-5-129,3 0 0,4-10 0,2-7 129,0-9 0,-1-5 129,-1-9 130,4-5-388,-8-18 0,2-4 0,-9-16 0,1-5 0,-8-3 0,-4-4 0,-3 1 0,-3 3 0,-10 4 0,-4 3 0,-3 14 0,-5 1 0,9 26-1033,-5-6-4127,-2 9-258,-4 0-129,6 14-516</inkml:trace>
          <inkml:trace contextRef="#ctx0" brushRef="#br2" timeOffset="332405.3838">2302 2942 11094,'46'-12'5676,"-14"8"-516,2-3 129,12 11-1161,-3-12-3096,17 5-644,-1-4-388,3 0 0,-5 3 0,-9-5 0,-3 9-130,-22-7-1031,7 14-1935,-30-7-2064,0 0-129,-23 11-129,-4-4-258</inkml:trace>
          <inkml:trace contextRef="#ctx0" brushRef="#br2" timeOffset="332561.3841">2514 3065 9933,'0'16'5160,"26"9"-258,6-15-129,6 14-2193,4-23-1677,13 1-1419,22 3-2967,-4-3-1032,2-2-387,5 0-258,-2-10-258</inkml:trace>
        </inkml:traceGroup>
        <inkml:traceGroup>
          <inkml:annotationXML>
            <emma:emma xmlns:emma="http://www.w3.org/2003/04/emma" version="1.0">
              <emma:interpretation id="{8EA95FDF-6211-4BFC-BC48-60360D04C27A}" emma:medium="tactile" emma:mode="ink">
                <msink:context xmlns:msink="http://schemas.microsoft.com/ink/2010/main" type="inkWord" rotatedBoundingBox="7642,16875 11831,16928 11808,18729 7619,18676">
                  <msink:destinationLink direction="with" ref="{DF379947-1FED-4B5A-9DD1-4D1619F2235C}"/>
                  <msink:destinationLink direction="with" ref="{B58B177D-7DAD-47FD-9E69-3C7C88836953}"/>
                  <msink:destinationLink direction="with" ref="{4447A1D5-49BC-4632-BD21-37FC1CC8C871}"/>
                </msink:context>
              </emma:interpretation>
              <emma:one-of disjunction-type="recognition" id="oneOf8">
                <emma:interpretation id="interp40" emma:lang="en-US" emma:confidence="1">
                  <emma:literal>Y</emma:literal>
                </emma:interpretation>
                <emma:interpretation id="interp41" emma:lang="en-US" emma:confidence="0">
                  <emma:literal>f</emma:literal>
                </emma:interpretation>
                <emma:interpretation id="interp42" emma:lang="en-US" emma:confidence="0">
                  <emma:literal>y</emma:literal>
                </emma:interpretation>
                <emma:interpretation id="interp43" emma:lang="en-US" emma:confidence="0">
                  <emma:literal>7</emma:literal>
                </emma:interpretation>
                <emma:interpretation id="interp44" emma:lang="en-US" emma:confidence="0">
                  <emma:literal>t</emma:literal>
                </emma:interpretation>
              </emma:one-of>
            </emma:emma>
          </inkml:annotationXML>
          <inkml:trace contextRef="#ctx0" brushRef="#br2" timeOffset="333138.5851">4564 2777 15351,'18'-4'5418,"11"-3"-387,-29 7 0,28-2-3870,-28 2-516,30-10-515,-10 1-130,3-2 0,0-3 0,4-2 0,0-7 0,1-2 0,-3-6 0,0-2 0,0-3 0,-6-3 0,-1-2 0,-7 2 0,-2 3 0,-9 3 0,0 4 0,0 4-259,0 25 1,-18-23 129,18 23 129,-23 4 0,14 15 0,4 11 129,1 10 0,4 11 129,0 8-128,2 14-130,8 5 0,6 16 0,2 6 0,9 8 0,-2 5 0,7 2 0,-4-1 0,3 0 0,-8-6 0,-2-8 0,-7-11 0,-7-6 0,-7-13 0,0-11 0,-9-10 0,-5-10 0,0-8 0,-4-13 0,2-8 0,-3-10 0,19 0 0,-36-39 0,33 23-1420,-19-28-3740,10-3-258,-4-10 0,3 0-129</inkml:trace>
          <inkml:trace contextRef="#ctx0" brushRef="#br2" timeOffset="333325.7854">4755 3358 10449,'-18'-19'4902,"2"-10"-129,16 29-129,12-7-1935,6-9-1419,27 7-774,12-3-645,12-9-645,29 13-1032,-4-13-2193,15 3-516,3 0-129,0-3-258</inkml:trace>
        </inkml:traceGroup>
        <inkml:traceGroup>
          <inkml:annotationXML>
            <emma:emma xmlns:emma="http://www.w3.org/2003/04/emma" version="1.0">
              <emma:interpretation id="{B6D06BA0-2AD9-46C0-BD79-D41EE7519BD3}" emma:medium="tactile" emma:mode="ink">
                <msink:context xmlns:msink="http://schemas.microsoft.com/ink/2010/main" type="inkWord" rotatedBoundingBox="8976,16716 11904,17075 11731,18493 8802,18134"/>
              </emma:interpretation>
              <emma:one-of disjunction-type="recognition" id="oneOf9">
                <emma:interpretation id="interp45" emma:lang="en-US" emma:confidence="0">
                  <emma:literal>(Vim)</emma:literal>
                </emma:interpretation>
                <emma:interpretation id="interp46" emma:lang="en-US" emma:confidence="0">
                  <emma:literal>(Van)</emma:literal>
                </emma:interpretation>
                <emma:interpretation id="interp47" emma:lang="en-US" emma:confidence="0">
                  <emma:literal>(Von)</emma:literal>
                </emma:interpretation>
                <emma:interpretation id="interp48" emma:lang="en-US" emma:confidence="0">
                  <emma:literal>(Vern)</emma:literal>
                </emma:interpretation>
                <emma:interpretation id="interp49" emma:lang="en-US" emma:confidence="0">
                  <emma:literal>(ring</emma:literal>
                </emma:interpretation>
              </emma:one-of>
            </emma:emma>
          </inkml:annotationXML>
          <inkml:trace contextRef="#ctx0" brushRef="#br2" timeOffset="333700.1861">6176 2339 13029,'-57'-44'5031,"27"31"-516,-2 10 387,-4-6-2709,10 23-1032,-14 9-516,12 16-129,-6 7 129,11 13-515,5 7-130,13 10 0,5 12 0,18 9 0,14 5 0,12 3 0,11-2 0,9-3 0,8-4 0,-3-11 0,4-10 0,-6-18 0,1-9-388,-11-22-386,5 5-903,-21-24-2967,2-7-129,-8-6-129,-6-13 0</inkml:trace>
          <inkml:trace contextRef="#ctx0" brushRef="#br2" timeOffset="334105.7868">6475 2538 15609,'0'0'4902,"9"-1"-129,9 15-129,14 25-3612,-6 0-129,12 18-387,-3 2-128,4 14-388,-5 0 0,2 3 0,-6-7 0,-2-6 0,-6-12 0,-3-8 0,-4-15 0,-15-28 0,21 2 0,-14-18 0,-3-27 0,-1-10 0,-1-11 0,0-14 0,1-8 0,-1-3 0,5-1 0,0 8 0,2 13 0,0 8 0,2 18 0,-10 2 0,19 27-3871,-20 14-1418,0 0-129,0 22-129</inkml:trace>
          <inkml:trace contextRef="#ctx0" brushRef="#br2" timeOffset="334370.9872">7341 2899 17286,'4'29'4902,"1"-1"0,2 3-258,7 8-3870,-5-2-515,6 6-259,1-2-388,-13-16-1031,18 5-3096,-15-14-258,-6-16 0,0 0-258</inkml:trace>
          <inkml:trace contextRef="#ctx0" brushRef="#br2" timeOffset="334480.1874">7379 2967 14319,'-4'-105'4644,"4"59"-387,2 12-129,3 6-4257,-3-1-3483,-2 29-258,18-25-774,-18 25-129</inkml:trace>
          <inkml:trace contextRef="#ctx0" brushRef="#br2" timeOffset="334885.7881">7667 2969 14448,'57'57'5160,"-34"-31"0,2 6-516,-9-21-1289,3 25-3355,-12-10 0,0 1 0,-3-2 0,-4-9 0,0 0 0,0-16 0,0 0 0,-14 11 0,14-11 0,-4-13 0,4-5 0,0-3 0,4-7 0,5-3 0,-2-6 0,7 5 0,-2-2 0,3 9 0,-1 2 0,4 11 0,-1 6 0,3 10 0,1 17 0,1 9 0,1 6 0,-2 3 0,2 6 0,-8-10 0,6 10 0,-16-26-1162,15 15-2063,-20-34-1677,12 21 129,-12-21-387,0 0 129</inkml:trace>
          <inkml:trace contextRef="#ctx0" brushRef="#br2" timeOffset="335166.5886">8051 2551 9546,'39'-107'4515,"-3"70"-129,10 14 0,7 23-774,1 0-1806,24 26-258,-16 3-129,15 26-258,-15 0-773,4 21-388,-17 6 0,-4 20 0,-20 6 0,-18 13 0,-11 2 0,-28 0 0,-7 10 0,-23-21-3097,-9-7-1934,-15-21-387,-2-15-258</inkml:trace>
        </inkml:traceGroup>
        <inkml:traceGroup>
          <inkml:annotationXML>
            <emma:emma xmlns:emma="http://www.w3.org/2003/04/emma" version="1.0">
              <emma:interpretation id="{53F01D00-5CE0-4BE4-AAD4-D286CE9AE474}" emma:medium="tactile" emma:mode="ink">
                <msink:context xmlns:msink="http://schemas.microsoft.com/ink/2010/main" type="inkWord" rotatedBoundingBox="13013,16672 19266,16751 19241,18696 12989,18617">
                  <msink:destinationLink direction="with" ref="{494D3897-0A16-4BD3-B6A1-DDC51500F524}"/>
                </msink:context>
              </emma:interpretation>
              <emma:one-of disjunction-type="recognition" id="oneOf10">
                <emma:interpretation id="interp50" emma:lang="en-US" emma:confidence="0">
                  <emma:literal>transfer</emma:literal>
                </emma:interpretation>
                <emma:interpretation id="interp51" emma:lang="en-US" emma:confidence="0">
                  <emma:literal>(transfer</emma:literal>
                </emma:interpretation>
                <emma:interpretation id="interp52" emma:lang="en-US" emma:confidence="0">
                  <emma:literal>[transfer</emma:literal>
                </emma:interpretation>
                <emma:interpretation id="interp53" emma:lang="en-US" emma:confidence="0">
                  <emma:literal>Transfer</emma:literal>
                </emma:interpretation>
                <emma:interpretation id="interp54" emma:lang="en-US" emma:confidence="0">
                  <emma:literal>[Transfer</emma:literal>
                </emma:interpretation>
              </emma:one-of>
            </emma:emma>
          </inkml:annotationXML>
          <inkml:trace contextRef="#ctx0" brushRef="#br2" timeOffset="337100.992">9940 2188 9675,'5'-29'4515,"-5"29"-387,4-17 0,-4 17-1548,0 0-774,0-20-516,0 20-129,0 0-258,0 0-129,0 0-129,14 16 0,-14-16-128,5 34-517,-3-6 0,2 13 0,-4 4 0,3 10 0,-3 7 0,0 4 0,0 5 0,0 2 0,0-2 0,0 4 0,0 1 0,2 4 0,-2 0 0,0 2 0,0-3 0,0-1 0,-3-7 0,-3-7 0,3-9 0,1-9 0,2-10 0,0-8 0,0-6 0,0-6 0,0-16 0,11 19 0,-11-19 0,19 13 0,-19-13 0,30 10 0,-7-2 0,2-1 0,7-2 0,4-1 0,5 3 0,0-7 0,7 5 0,-7-5 0,12 4-517,-21-8-3482,5-1-903,-8-8-258,-4 1-129,-9-8 129</inkml:trace>
          <inkml:trace contextRef="#ctx0" brushRef="#br2" timeOffset="337490.9927">9999 2072 14577,'-7'-16'4644,"7"16"-129,0 0-129,16 6-2967,-16-6-516,28 1-129,-8-1-258,13 0-387,5 0-387,-1-5-1161,11 3-2838,4 0-516,-1 2 0,3 0-516</inkml:trace>
          <inkml:trace contextRef="#ctx0" brushRef="#br2" timeOffset="338021.3937">10493 2387 13029,'0'0'4902,"13"-9"-516,3 9 258,-16 0-2838,48 0-516,-15-3-387,23 3-258,4 0-129,11 0-258,4 1 0,1 1-258,1-2 0,-8 0-258,-3 4-129,-20-4-774,4 7-1161,-20-5-2451,-12 3 129,-18-5-387,0 0 0</inkml:trace>
          <inkml:trace contextRef="#ctx0" brushRef="#br2" timeOffset="338380.1943">10892 2430 13674,'-20'16'4644,"11"5"258,9-21-258,0 39-2967,-7-23-129,7 18-516,0-4-386,0 11-646,0 2 0,-7 14 0,0 0 0,0 3 0,0 1 0,3 1 0,2-3 0,2-2 0,0-8 0,7-6 0,6-9 0,1-6 0,-2-1 0,-3-9 0,2-2 0,-11-16 0,12 19-388,-12-19-2192,0 0-2193,-1-12-258,1 12 0,0-18-129</inkml:trace>
          <inkml:trace contextRef="#ctx0" brushRef="#br2" timeOffset="340798.1985">11194 3156 10965,'37'10'4386,"-21"-6"258,0 3-387,-5 11-1419,-11-18-1161,21 7-516,-21-7-129,18 2-258,-18-2 0,20 0-515,-20 0-259,23-22 0,-12 6 0,1-7 0,-1-2 0,-2-5 0,-2 0 0,-4-6 0,-3 6 0,-2-2 0,-6 7 0,-10-2 0,18 27-388,-41-30-515,23 25 0,-10-8-258,12 13 129,-9-2 0,25 2 0,-29 0 129,29 0 258,0 0 0,0 0 387,0 0 387,0 0 129,6 15 516,-6-15-129,33 0 387,-15 0-129,14 0 258,-9-6-258,11 6 0,-9-5 0,9 1-258,-11-1-258,7 3-128,-10-1-259,1 3 0,-3 0 0,0 0 0,-18 0 0,30 18 0,-30-18 0,32 37 0,-16-10 0,0 6 0,0 3 0,-2 1 0,2 8 0,-7-11 0,12 17-1807,-10-15-2966,0-1-387,-2-6 129,3-1-258</inkml:trace>
          <inkml:trace contextRef="#ctx0" brushRef="#br2" timeOffset="340799.1985">12185 3008 6966,'2'-18'4386,"-1"-7"129,-1 25-258,-5-16-1290,-20-10-645,25 26-645,-43-24-516,22 23-129,-11-5-258,9 6-258,-6 2-129,8 14 0,0 4-258,3 8-129,6 4 0,3 5 0,5 1 0,4 3 0,0 0 0,9-2 0,3-5 0,4-6 0,0-8 0,2-4 0,0-9 129,2-4 0,-3-3 0,3-10-129,-1-8 258,3-3-129,-3-8 129,5-5-129,-1-3 1,-2 0-130,-1-1 0,-1 8 0,-3 1 0,-3 8 0,-13 21 0,23-18 0,-23 18 0,21 6 0,-8 11 0,3 5 0,0 3 0,1 3 0,3 4 0,-4-5 0,3 7-259,-10-15-644,11 15-774,-20-18-2580,5 2-645,-5-18-129,4 21 0</inkml:trace>
          <inkml:trace contextRef="#ctx0" brushRef="#br2" timeOffset="340800.1985">12525 2992 12255,'5'-18'4902,"16"4"-387,-21 14 129,29 7-2322,-29-7-1161,33 18-516,-15-6-258,2 10 0,-4-5-258,-2 5-129,-3-1-129,-4 2 129,-2-1-129,-5-6 0,2 0 0,-2-16-129,0 17 0,0-17 129,0 0 129,0 0 0,0 0 0,11-14 129,-6-2 129,6-2 0,-4-5 0,9 0 129,-4-2-129,8 4 129,-1-2-129,4 10 0,1 1-128,0 6-130,5 6 0,-1 11 0,4 9 0,-1 5 0,2 10-388,-8-5-386,15 18-774,-24-8-2838,12 0-645,-7-4 0,1-4-387</inkml:trace>
          <inkml:trace contextRef="#ctx0" brushRef="#br2" timeOffset="340829.3986">13812 2891 11610,'-28'-33'4515,"28"33"-258,-39 0 0,7-1-2967,9 1-645,-8 7-387,5 0-129,-1 4 0,6-1 0,3-1-129,18-9 129,-20 23 0,20-7 129,0-16-129,22 38 258,-1-15 0,13 2 0,1-2 0,10 7-129,-1-3 129,4 3-129,-3-7-129,-4 0 0,-9-9 0,-6 6 0,-8-6 0,-18-14 129,6 23-129,-6-23 0,-22 13 0,-1-8 129,-7-1-258,-6-1 129,-5 3 0,-1-6-129,-1 0-129,-3 0-129,5 0-258,-5-6-774,21 6-3096,-6-3-516,7-1 0,4 4-516</inkml:trace>
          <inkml:trace contextRef="#ctx0" brushRef="#br2" timeOffset="341359.7995">14125 3106 12771,'141'-29'4902,"-75"6"-387,0 2 129,3 5-3354,-23-20-645,2 6-258,-16-9-129,-7 0-258,-9-4 0,-9 2 0,-5-2 0,-2 6-129,-5 3 129,-8 4 129,1 5 0,1 9 0,11 16 129,-21-12-129,21 12 129,-11 10-129,9 10 129,2 14 0,0 7 0,11 16 129,-4 10-129,9 17 258,-3 5-128,6 10-388,-5 3 0,4 4 0,-5-2 0,-1-1 0,-3-11 0,-2-3 0,-3-12 0,-1-10 0,-3-8 0,0-9 0,0-9 0,0-13 0,-2-5 0,2-23 0,-10 20 0,-3-29-646,13 9-4256,-12-39-387,-1 12 129,-8-16-387</inkml:trace>
          <inkml:trace contextRef="#ctx0" brushRef="#br2" timeOffset="341546.9998">14275 3390 11094,'64'-23'4515,"-23"11"-645,21 12-903,-3 2-5418,5-13-1161,21 6-903,-8-15-129</inkml:trace>
          <inkml:trace contextRef="#ctx0" brushRef="#br2" timeOffset="342280.2011">15287 3159 11997,'50'0'5031,"-20"0"-645,2 0 387,-14-11-3225,23 11-645,-15-5-387,5-2-258,-12-7-129,-6-4-129,-12-2 0,-6-3 0,-14 4-129,-8-6-129,-5 7 129,-6 0-129,-1 9 129,-3 4 0,4 5 0,3 4 0,4 13-129,3 6 258,8 9-129,6 6 0,9 5 129,5 1 0,5 0 129,18 3 258,6-10-129,12 4 129,5-16 129,13 2 0,-2-15 0,8-1 0,-2-11-129,2-2 0,-4-16 0,-4-1-129,-9-8 0,-5-3-128,-10-11-130,-9 0 0,-8-4 0,-9-1 0,-7 2 0,-6-3-130,-8 8-257,-9 2 0,2 12-129,-4-2 129,5 15-129,-1-2 0,21 14 129,-27-7 0,27 7 129,0 0 0,0 0 258,0 0 0,11 12 258,5-5 0,0-3 129,9 3 0,-2-5 0,7 5 129,-1-6-129,3 7-129,-2-3 0,2 7-129,-4-1 0,-1 7 0,-4 0-129,-3 3-129,1 11-387,-12-9-387,12 23-1290,-14-12-2709,2 5-129,-3-1-129,-1-1-258</inkml:trace>
        </inkml:traceGroup>
        <inkml:traceGroup>
          <inkml:annotationXML>
            <emma:emma xmlns:emma="http://www.w3.org/2003/04/emma" version="1.0">
              <emma:interpretation id="{C1C7F621-E8A0-416B-AB0C-263E16BB8B6E}" emma:medium="tactile" emma:mode="ink">
                <msink:context xmlns:msink="http://schemas.microsoft.com/ink/2010/main" type="inkWord" rotatedBoundingBox="19752,16965 23354,17010 23333,18636 19732,18590">
                  <msink:destinationLink direction="from" ref="{29ED7882-1488-421D-9962-CF7B877E4163}"/>
                </msink:context>
              </emma:interpretation>
              <emma:one-of disjunction-type="recognition" id="oneOf11">
                <emma:interpretation id="interp55" emma:lang="en-US" emma:confidence="0">
                  <emma:literal>Chen]</emma:literal>
                </emma:interpretation>
                <emma:interpretation id="interp56" emma:lang="en-US" emma:confidence="0">
                  <emma:literal>Chen. ]</emma:literal>
                </emma:interpretation>
                <emma:interpretation id="interp57" emma:lang="en-US" emma:confidence="0">
                  <emma:literal>Chen. y</emma:literal>
                </emma:interpretation>
                <emma:interpretation id="interp58" emma:lang="en-US" emma:confidence="0">
                  <emma:literal>Chen.]</emma:literal>
                </emma:interpretation>
                <emma:interpretation id="interp59" emma:lang="en-US" emma:confidence="0">
                  <emma:literal>Chen. ,</emma:literal>
                </emma:interpretation>
              </emma:one-of>
            </emma:emma>
          </inkml:annotationXML>
          <inkml:trace contextRef="#ctx0" brushRef="#br2" timeOffset="342654.6016">17009 2912 9675,'9'-59'5031,"-9"32"-129,0 6-387,-11-11-774,11 32-2967,-36-19-387,13 19-129,-7 0 0,-2 7-258,-5 12 129,-1 8-129,3 10-129,-1 8 0,10 12-129,1 0-129,16 10-258,0-6 0,14 8 0,11-14-129,20 4 129,1-16 0,16-4 0,1-16 129,8 0-387,-3-19-516,1-4-2451,3 0-258,-17-11-129,4-3-387</inkml:trace>
          <inkml:trace contextRef="#ctx0" brushRef="#br2" timeOffset="343762.2037">17534 2649 10965,'0'0'4902,"0"0"0,-11 28-129,7-7-2451,4 22-1419,-3-6 0,3 15-387,0 0 0,0 5-129,2-4-258,1 0-129,1-1-129,-3-9-129,3-4 0,-4-9 129,2-9-129,-2-21 0,7 18 129,-7-18 0,12-12 258,-1-8 0,1-7 129,6-5 0,-2-5 0,6 1 0,-3 1 0,4 3-129,-3 3 129,1 13-129,1 6 0,-1 10 0,2 9-129,0 15 129,2 7-129,0 6 0,3 4-129,-1-2 0,0 0 0,-2-5-129,1-5 0,-3-15 129,2-2-129,-1-12 0,0-2 0,0-15 129,0-7 0,-4-8 0,0-3 0,-8-4 129,-5 0 0,-5 1 0,-2 4 129,-7 10-129,-7 2 129,-4 10 0,-2 6 0,1 6 0,-1 9 0,4 4-129,2 8 0,3 0 0,4 4-129,2 2 0,5 3 0,0-5-129,2 5 129,1-5-129,8 0 0,-11-25 0,18 29 258,-18-29 0,23 7 0,-7-7 258,0-7 0,7-2 0,-2-9 129,8 9 0,-3-5-129,6 9 0,0-1 0,4 6 0,-2 4 0,1 8-129,-1 4 129,0-2-129,-2 1 0,0-1 0,-2-7 1,-1-2-130,-5-5 0,0-1 0,-7-15 0,-1-6 0,-3-6 0,-8-6 0,-5-2 0,0-4-130,-7 2-128,-7-3-129,1 9 0,-3 0 0,4 7 0,-1 6 129,5 3 129,8 16 0,-13-18 0,13 18 129,0 0 129,0 0 0,0 0 0,14-13 0,-14 13 129,34 0 0,-12 0-129,4 9 129,-1 2-129,4 5 0,-6 4 129,3 5-258,-3 5 129,-1 4-129,-3 3-129,-6-1-258,5 10-258,-15-16-903,22 14-2322,-16-12-1161,3 1 0,-1-10-387,3-2-129</inkml:trace>
          <inkml:trace contextRef="#ctx0" brushRef="#br2" timeOffset="344823.0056">19392 2448 10965,'41'0'5031,"-9"0"-387,7-6 129,-3-8-2967,21 14-645,-9-12-387,7 8-258,-10-7 0,1 6-258,-12 0 0,-6 1 0,-8 1-129,-4 1 0,-16 2 0,16 2 0,-16-2-129,7 28 0,-7-5 0,3 9 129,3 9 129,3 14-258,1 11 129,6 14-129,4 13 129,5 10 0,3 9 129,4 0-129,2 0-129,0-5 130,-2-9-130,-2-11 0,-5-16 0,-4-11 0,-6-13 0,-5-5 0,-8-8 0,-2 0 0,-5-7 0,-15 1 0,-8-3 0,-13-4 0,-14-1 0,-15-2 0,-12-4 0,-17-7 0,-12 5 0,-17-13-517,-1 2-4643,-16-1-258,0 4 129,-8-4-645</inkml:trace>
          <inkml:trace contextRef="#ctx0" brushRef="#br2" timeOffset="344043.0042">19200 3309 15867,'0'0'5289,"0"0"129,16 10-387,-16-10-3869,0 0-1162,0 0 0,0 0 0,0 0 0,0-12-517,0 12-4385,0 0-387,0 0 0,0 0-387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32.8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379947-1FED-4B5A-9DD1-4D1619F2235C}" emma:medium="tactile" emma:mode="ink">
          <msink:context xmlns:msink="http://schemas.microsoft.com/ink/2010/main" type="inkDrawing" rotatedBoundingBox="7661,13450 7830,16520 6999,16565 6830,13496" semanticType="callout" shapeName="Other">
            <msink:sourceLink direction="with" ref="{4F65169B-24AF-4C9A-843B-FCEBB479E008}"/>
            <msink:sourceLink direction="with" ref="{8EA95FDF-6211-4BFC-BC48-60360D04C27A}"/>
          </msink:context>
        </emma:interpretation>
      </emma:emma>
    </inkml:annotationXML>
    <inkml:trace contextRef="#ctx0" brushRef="#br0">470 41 6966,'-14'-16'4644,"14"16"-129,-14-16-258,14 16-1290,-18-10-903,18 10-903,-16 1-258,7 19-129,-10 3-258,1 20 0,-5 8-129,-4 21-129,-5 9 129,0 28-129,-5 14 0,-1 14-129,-5 10 129,4 10-129,2 5 0,9 10 129,8 8-129,18-6 0,8-7 0,29-6-129,18-10 0,19-7-129,9-7 0,7-16-258,8-11 0,-6-17-903,15 1-2709,-12-12-903,-1-8 129,4-8-387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30.9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5DD9286-F6C4-40FC-B359-D20325170DCF}" emma:medium="tactile" emma:mode="ink">
          <msink:context xmlns:msink="http://schemas.microsoft.com/ink/2010/main" type="inkDrawing" rotatedBoundingBox="7461,15038 13911,14788 13914,14860 7464,15109" semanticType="underline" shapeName="Other">
            <msink:sourceLink direction="with" ref="{4F65169B-24AF-4C9A-843B-FCEBB479E008}"/>
          </msink:context>
        </emma:interpretation>
      </emma:emma>
    </inkml:annotationXML>
    <inkml:trace contextRef="#ctx0" brushRef="#br0">61 232 5805,'-26'-13'4515,"26"13"-129,-16-3-129,16 3-1806,0 0-516,-20-8-387,20 8-387,0 0-258,11 4-129,-11-4-258,32 9 0,-9-7 0,14 5 0,2-4-129,17 6 0,1-5-129,14 1 0,9-5 0,19 2 0,15-2 129,20-2-129,13-7-129,26-1 129,28-6-128,25 0-130,17-4 0,22 2 0,20 0 0,12 2 0,13 0 0,12 2 0,-1 2 0,-4 1 0,-6 0 0,-1 4 0,-15-2 0,-16 2 0,-15-2 0,-31 2 0,-22 2 0,-22-2-388,-17 7-515,-52-4-1290,-21 4-2709,-31 0 129,-27 7-387,-41-7 0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31.5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58B177D-7DAD-47FD-9E69-3C7C88836953}" emma:medium="tactile" emma:mode="ink">
          <msink:context xmlns:msink="http://schemas.microsoft.com/ink/2010/main" type="inkDrawing" rotatedBoundingBox="9903,15546 9940,16232 9897,16235 9860,15548" semanticType="callout" shapeName="Other">
            <msink:sourceLink direction="with" ref="{4F65169B-24AF-4C9A-843B-FCEBB479E008}"/>
            <msink:sourceLink direction="with" ref="{8EA95FDF-6211-4BFC-BC48-60360D04C27A}"/>
          </msink:context>
        </emma:interpretation>
      </emma:emma>
    </inkml:annotationXML>
    <inkml:trace contextRef="#ctx0" brushRef="#br0">-1 37 11223,'7'-28'4773,"-7"10"0,0 18 0,0 0-1677,0 11-1548,1 12-645,-1 2-129,6 10-258,-4 1-128,5 10-388,-2 2 0,0 2 0,1-2 0,-1 4 0,-3-3 0,0 0 0,-2-3 0,0-7 0,0 0 0,-4-10-388,4-1 1,-7-12-258,7 2-258,0-18-258,0 0-1161,0 0-2322,0 0 129,0 0-258,-21-22 0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59.0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E837BA-A4F3-400B-9A54-8BB88C06ADCB}" emma:medium="tactile" emma:mode="ink">
          <msink:context xmlns:msink="http://schemas.microsoft.com/ink/2010/main" type="inkDrawing" rotatedBoundingBox="18261,10399 20949,4779 22521,5531 19833,11151" hotPoints="21927,5492 21180,8662 19309,11328 20056,8158" semanticType="enclosure" shapeName="Ellipse"/>
        </emma:interpretation>
      </emma:emma>
    </inkml:annotationXML>
    <inkml:trace contextRef="#ctx0" brushRef="#br0">0 5253 774,'23'0'2838,"-23"0"258,27 4 0,-27-4-645,25 2-258,-9-1-129,2-1-516,8 0 0,-1 0-387,12 0-129,-3 0 0,16 0-129,-9-7 0,14 7-387,-9-2-129,6 2 0,-6 0-129,4 0-129,-7 2 0,1 2-129,-3-1 129,0-1-129,0 0 129,2-2-129,-1 0 129,1 0-129,0-2 129,1-1 0,-1-1 0,1 2-129,-1-3 129,0 3 0,-2 0 0,1 1 0,1-5 0,0 4 0,-2-3 0,1 2-129,-3-3 129,1 1-129,-8 0 129,0 1 0,-7-1-129,-2 1 129,-4 1 0,-1 1 0,-2-2 0,2 2 129,-2-5-129,2 2 0,-2-6 129,5 4-129,-5-3 0,4 1 129,-4-2-258,1 0 258,-17 11-129,32-23 0,-32 23 0,31-23 0,-31 23 0,30-27 0,-14 13 0,0-2-129,0 0 129,0 0 0,0-2 0,0 0-129,0 1 129,2-1-129,-1-2 129,-1 1-129,2-1 129,2 1 0,-4-6 0,2 2-129,-1-9 259,1 0-259,2-8 0,-2-4 0,1-6 0,1-3 0,1-4 0,4-4 0,0-3 0,3-1 0,3-5 0,6 3 0,0-6 0,2 0 0,2-6 0,0-2 0,0-10 0,0-5 0,-4-7 0,1-6 0,-1-5 0,-1-5 0,1-2 0,-1-5 0,1 1 0,2-6 0,2-3 0,2-3 0,-1-1 0,1-1 0,2-2 0,-3-5 0,-1-5 0,-2-2 0,-1 0 0,-3 2 0,-5 2 0,-1 1 0,-6 6 0,-3 8 0,-4 12 0,-8 13 0,-4 9 0,-4 13 0,0 7 0,-4 14 0,-1 18 0,-14-1-904,15 27-3869,-17 13-387,-1 9 129,-3 15-516</inkml:trace>
    <inkml:trace contextRef="#ctx0" brushRef="#br0" timeOffset="2808.005">436 5175 1,'0'0'2450,"0"16"775,0-16 0,0 0-387,14 5 0,-14-5-129,30 7-258,-30-7-516,43 4-258,-23-4-387,12 0-387,-7 0-258,10 0-129,-3 0-129,7-2 0,0-7 0,6 2 0,-2-5-129,6 1 129,-2-7-129,4 2 129,-5-2-129,4 1 0,-5-5-129,3 5 129,-6-5 0,1 3 0,-2-3 0,-2 3-129,-3-6 129,-2 3-129,-4-6 129,-2 0 0,-3-10-129,0-4 0,0-14 130,2-6-259,1-9 0,4-6 0,2-6 0,3-1 0,2-5 0,4 2 0,2 2 0,-3 1 0,-1 1 0,2-8 0,-4-9 0,4-6 0,-2-7 0,1-4 0,1-4 0,5-2 0,-2-7 0,6-1 0,-2-1 0,1-7 0,-1 1 0,-7-1 0,-4 4 0,-7 0 0,-7 3 0,-6 4 0,-3 7 0,-5 0 0,0-5 0,1-1 0,4-4 0,5 1 0,8 0 0,1 4 0,6 7 0,-1 12 0,1 14 0,-2 13 0,-4 14 0,-5 10 0,-9 9 0,-4 12 0,-5 12 0,-3 5 0,-4 18 0,0-23 0,0 23-646,0 9-4256,0-9-258,-9 28 0,6-7-387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32.0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47A1D5-49BC-4632-BD21-37FC1CC8C871}" emma:medium="tactile" emma:mode="ink">
          <msink:context xmlns:msink="http://schemas.microsoft.com/ink/2010/main" type="inkDrawing" rotatedBoundingBox="10146,15321 11313,16461 11000,16782 9833,15641" semanticType="callout" shapeName="Other">
            <msink:sourceLink direction="with" ref="{8EA95FDF-6211-4BFC-BC48-60360D04C27A}"/>
            <msink:sourceLink direction="with" ref="{4F65169B-24AF-4C9A-843B-FCEBB479E008}"/>
          </msink:context>
        </emma:interpretation>
      </emma:emma>
    </inkml:annotationXML>
    <inkml:trace contextRef="#ctx0" brushRef="#br0">0 178 9417,'30'-64'4644,"-5"37"-387,3-1 0,2-4-1419,20 23-1032,-9-9-516,13 18-516,-10 0 0,6 18-258,-13 1 0,-1 15-129,-15 0-129,-10 5-129,-11 2-258,-6-4 0,-13 2-258,-13-10 0,-2 1-129,-9-12 0,6 2 0,-4-13 0,9 3 129,4-8 258,5 2 0,5-3 0,18-1 258,-18 4 129,18-4 0,0 16 129,0-16 0,30 32 129,-8-14 0,13 10 129,1 1 0,15 10-129,1-2 1,15 8-517,5 1 0,9 9 0,1-2 0,5 8 0,1-8 0,-3 1 0,-5-6 0,-9-6 0,-7-6 0,-14-15 0,-6 2 0,-15-19 0,3 17-1936,-32-21-2837,16 0-387,-16 0 129,-14-23-516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33.5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543CF26-22B1-4E72-80E6-DE06EF93E2FE}" emma:medium="tactile" emma:mode="ink">
          <msink:context xmlns:msink="http://schemas.microsoft.com/ink/2010/main" type="inkDrawing" rotatedBoundingBox="14089,13209 14267,16853 13297,16901 13119,13256" semanticType="verticalRange" shapeName="Other">
            <msink:sourceLink direction="with" ref="{2E7ED98A-52D8-4D3D-A60F-975FF696D176}"/>
          </msink:context>
        </emma:interpretation>
      </emma:emma>
    </inkml:annotationXML>
    <inkml:trace contextRef="#ctx0" brushRef="#br0">33 39 9030,'4'-25'3999,"14"3"129,-18 22-258,28 15-1806,-15 1-903,17 26 0,4 1-516,21 28 258,9 7 0,23 40 0,0 19 129,16 39 0,-12 11-129,0 30-129,-22 16-515,-16 23-259,-29 0 0,-24-2 0,-27-17 0,-25-18 0,-15-16 0,-17-17 0,-7-24 0,-6-28 0,6-15 0,-9-36-2452,22-3-2321,2-21-258,10-11-129,11-21-258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51.6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4D3897-0A16-4BD3-B6A1-DDC51500F524}" emma:medium="tactile" emma:mode="ink">
          <msink:context xmlns:msink="http://schemas.microsoft.com/ink/2010/main" type="inkDrawing" rotatedBoundingBox="16716,13234 17292,16170 16135,16396 15560,13460" semanticType="callout" shapeName="Other">
            <msink:sourceLink direction="with" ref="{D779D948-F963-42B0-AB1E-EC64C7B31401}"/>
            <msink:sourceLink direction="with" ref="{53F01D00-5CE0-4BE4-AAD4-D286CE9AE474}"/>
          </msink:context>
        </emma:interpretation>
      </emma:emma>
    </inkml:annotationXML>
    <inkml:trace contextRef="#ctx0" brushRef="#br0">550 91 1935,'-5'-59'3225,"5"59"387,-37-30-129,19 28-774,-7 6-645,-11 1-387,13 25 129,-19-10 0,17 28 129,-23-9 0,17 29-387,-18-6 0,15 25-387,-14 4-129,14 26-387,-3 9-129,10 17-386,4 4-130,16 12 0,7 2 0,17 8 0,17 2 0,16-5 0,16-10 0,17-8 0,15-8 0,9-15 0,12-8-388,2-26-773,27 0-1806,-1-29-2064,14-12 0,4-16-387,6-11-129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50.0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9276E21-294B-4818-B4D7-F7178E5DB4D4}" emma:medium="tactile" emma:mode="ink">
          <msink:context xmlns:msink="http://schemas.microsoft.com/ink/2010/main" type="inkDrawing" rotatedBoundingBox="16474,14731 22360,14697 22361,14758 16475,14793" semanticType="underline" shapeName="Other">
            <msink:sourceLink direction="with" ref="{D779D948-F963-42B0-AB1E-EC64C7B31401}"/>
            <msink:destinationLink direction="to" ref="{29ED7882-1488-421D-9962-CF7B877E4163}"/>
          </msink:context>
        </emma:interpretation>
      </emma:emma>
    </inkml:annotationXML>
    <inkml:trace contextRef="#ctx0" brushRef="#br0">-22 29 9159,'-20'0'4515,"20"0"0,0 0 0,0 0-1806,20 4-903,5-4-516,28 5-258,2-5-129,27 9-258,11-9-129,29 6 0,15-5-258,23 1 130,15 2-388,26-3 0,28 1 0,31-2 0,24 0 0,31-2 0,23-5 0,23-2 0,20-1 0,3-1 0,-12 0 0,-9 4 0,-22 2 0,-45 3 0,-37 2 0,-52 0 0,-42 13-904,-58-13-1934,-31 10-1935,-51-1-387,-25-9-387,-46 25 0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50.9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9ED7882-1488-421D-9962-CF7B877E4163}" emma:medium="tactile" emma:mode="ink">
          <msink:context xmlns:msink="http://schemas.microsoft.com/ink/2010/main" type="inkDrawing" rotatedBoundingBox="18845,14926 19964,15788 19462,16438 18344,15577" semanticType="callout" shapeName="Other">
            <msink:sourceLink direction="to" ref="{09276E21-294B-4818-B4D7-F7178E5DB4D4}"/>
            <msink:sourceLink direction="from" ref="{C1C7F621-E8A0-416B-AB0C-263E16BB8B6E}"/>
          </msink:context>
        </emma:interpretation>
      </emma:emma>
    </inkml:annotationXML>
    <inkml:trace contextRef="#ctx0" brushRef="#br0">29 40 12642,'9'-9'5031,"-9"9"-387,0 0 129,17 23-3354,-17-23-516,6 41-258,-6-11-258,7 13 129,-7 3-258,0 7 0,0 3 0,0 2-129,0 1-129,0-4 0,-2 0-129,-1-10 0,1-3-129,-4-11-129,5-5 0,-8-10-258,9 0-129,0-16-387,0 0-129,-27-12 0,27 12-258,-12-43 258,12 16 258,-4-21 258,4 2 516,0-12 516,4-8 387,12 2 129,-7-8 387,17 14-129,-8-10 129,18 24-258,-8-6 0,17 23-129,-6 1-129,10 18-129,-6 0 0,3 8 0,-6 0-129,-5 7-129,-8 5 0,-6 6-258,-8 1 0,-13 3-129,-4 6-129,-17-1 0,-6 5-129,-9-7 0,1 5-129,-6-9 129,7 3 0,0-14 0,11 4 129,4-8 0,19-6 129,-15 18 129,15-18 129,4 26 129,7-8 129,10 12 129,-1-5 0,15 16 129,1-3 0,14 4-129,1-1 0,11 2-129,4-6 0,9 1-258,0-3 130,1-3-259,-3-3 0,-5-3 0,-8-3 0,-10-1 0,-7-3 0,-18-6-775,5 8-3095,-30-21-1161,0 0-258,0 0-258,-32 5-516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5:52.1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128C48-CF81-47A8-AF48-B2DE2852FECF}" emma:medium="tactile" emma:mode="ink">
          <msink:context xmlns:msink="http://schemas.microsoft.com/ink/2010/main" type="inkDrawing" rotatedBoundingBox="22918,13177 22962,16316 21868,16332 21823,13192" semanticType="verticalRange" shapeName="Other">
            <msink:sourceLink direction="with" ref="{2E7ED98A-52D8-4D3D-A60F-975FF696D176}"/>
          </msink:context>
        </emma:interpretation>
      </emma:emma>
    </inkml:annotationXML>
    <inkml:trace contextRef="#ctx0" brushRef="#br0">20 0 14061,'128'27'4902,"-42"10"-387,13 18 387,-3 9-3612,25 32-387,-11 11-129,4 39 0,-18 19-128,-7 26-646,-28 11 0,-20 30 0,-29 10 0,-17 3 0,-33-8 0,-22-22 0,-22-21 0,-23-23 0,-7-19 0,-27-47-2194,8-10-2837,-6-26-387,3-12-129,4-21-258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7:04.63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94508FA-3574-413D-9BA2-97D82AB75A4F}" emma:medium="tactile" emma:mode="ink">
          <msink:context xmlns:msink="http://schemas.microsoft.com/ink/2010/main" type="inkDrawing" rotatedBoundingBox="6677,4091 19003,10126 18670,10806 6344,4770" semanticType="callout" shapeName="Other">
            <msink:sourceLink direction="to" ref="{682AAD23-59AB-4A1B-A3B1-AED742712429}"/>
            <msink:sourceLink direction="from" ref="{E8439208-5403-4210-9B61-99C1DDC6D081}"/>
          </msink:context>
        </emma:interpretation>
      </emma:emma>
    </inkml:annotationXML>
    <inkml:trace contextRef="#ctx0" brushRef="#br0">-11695-5579 1290,'0'0'3612,"0"0"387,-25 1-516,25-1-516,0 0-516,0 0-387,0 0-516,-17 0-387,17 0-129,0 0-387,0 0 0,0 0-129,0 0-258,0 0 0,0 0 0,0 0-129,0 0 0,0 0 129,0 0-129,0 0 0,0 0 129,0 0-129,0 0 129,0 0-129,0 0 0,0 0 0,0 0 0,0 0 0,0 0 0,0 0 0,0 0 129,0 0-129,0 0 129,0 0 0,0 0-129,0 0 129,0 0-129,0 0 0,0 0 0,0 0 0,0 0 0,0 0 0,0 0-129,0 0 129,0 0 0,0 0 0,0 0 0,0 0 0,7-16 0,-7 16 0,0 0 0,0 0 0,0 0 0,0 0 129,0 0-129,0 0 0,0 0 0,0 0-129,0 0 129,0 0-129,0 0 130,0 0-130,0 0 0,0 0 0,0 0 0,0 0 0,0 0 0,0 0 0,0 0 0,0 0 0,17 0 0,-17 0 0,0 0 0,22 8 0,-22-8 0,19 10 0,-19-10 0,27 16 0,-11-7 0,0 2 0,0-1 0,2 3 0,0-2 0,1-1 0,3 3 0,-3-3 0,2 3 0,3-1 0,-1 1 0,2 1 0,0 2 0,1 0 0,4 2 0,1 0 0,-1 3 0,4-2 0,1 3 0,1-1 0,1 2 0,4 0 0,-3 1 0,2 0 0,1 3 0,-2 0 0,2 1 0,0 2 0,0 1 0,0 1 0,2 0 0,-2 2 0,3-1 0,2 5 0,1 3 0,2 1 0,3 1 0,1 1 0,4 3 0,4 1 0,3 0 0,2-2 0,1-2 0,1 1 0,-1 1 0,1-1 0,1-1 0,-3 1 0,-2 1 0,0-2 0,0 3 0,0-1 0,2-2 0,0 4 0,3-1 0,6 2 0,3-1 0,4 4 0,4 1 0,1 1 0,0 3 0,0-4 0,-3 4 0,-1-4 0,-4 2 0,-1-5 0,-2-2 0,3-1 0,1-5 0,3 3 0,3-4 0,3 0 0,-1-4 0,3 2 0,-2-2 0,-4 1 0,-1-1 0,-4 0 0,-2 3 0,-1-1 0,-1 0 0,1 2 0,5 1 0,5 3 0,4 3 0,3 2 0,0 1 0,2 3 0,0 1 0,2-2 0,-4 1 0,-1 1 0,1-4 0,0-1 0,10-2 0,0-2 0,5-1 0,1-2 0,1-1 0,-1-1 0,-2 2 0,-3-2 0,-3 0 0,-4 3 0,-1-1 0,7 3 0,0 0 0,1 1 0,2 4 0,-2 1 0,-2 3 0,-1 0 0,-4 2 0,-6 0 0,-1 2 0,1-4 0,6-2 0,3-5 0,6-2 0,2-3 0,-1-4 0,2 0 0,-3-3 0,-2-1 0,-5 1 0,-6-2 0,-1 0 0,-1-1 0,4 3 0,0-6 0,2 2 0,0-1 0,-2-1 0,0 0 0,-4-2 0,-4 1 0,-7-1 0,-2 4 0,-5-1 0,-1 2 0,0-1 0,-2 0 0,4 6 0,0-6 0,-2 2 0,0-6 0,-6 2 0,-1-1 0,-5-2 0,-6-1 0,-7 1 0,-4-4 0,-3 0 0,-5 2 0,-3-4 0,-2-1 0,-3-2 0,-1-2 0,-2-2 0,-4 0 0,0-1 0,-1-1 0,-2-1 0,-2-1 0,0 3 0,-16-13 0,25 21 0,-25-21 0,23 25 0,-23-25 0,23 23 0,-23-23 0,20 22 0,-20-22 0,21 23 0,-21-23 0,19 16 0,-19-16 0,20 10 0,-20-10 0,18 6 0,-18-6 0,16 0 0,-16 0 0,0 0 0,21 0 0,-21 0-646,0 0-4256,0 0-258,0 0-129,0 0-387</inkml:trace>
    <inkml:trace contextRef="#ctx0" brushRef="#br1" timeOffset="-51729.6907">136 61 8385,'-61'-32'4386,"35"16"129,10 11-387,-2 5-1677,0-9-516,18 9-903,0 0-129,0 12-258,0-12 0,20 29-258,-6-11 129,14 8-129,3-2 0,11 6 0,3-7-129,5 4-129,1-6 0,3-2 0,-5-3 0,1-1-129,-7-3 129,-6-3-129,-5 0 0,-7-2 129,-7-2-129,-18-5 0,25 9 0,-25-9 129,0 0-129,0 0 0,16 11 0,-16-11 129,0 0-129,0 0 129,7 16-129,-7-16 129,0 16-129,0-16 0,-7 25 130,7-25-130,-21 32 0,3-11 0,-5 4 0,-6 4 0,-6 3 0,-5 1 0,-6 3 0,-4 1 0,9 8-517,-17-8-3998,22 2-516,6-7 129,12-9-516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6:55.19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2E08A3D-FEFE-494E-9A73-F2C5CE1CBC53}" emma:medium="tactile" emma:mode="ink">
          <msink:context xmlns:msink="http://schemas.microsoft.com/ink/2010/main" type="writingRegion" rotatedBoundingBox="5018,4997 5950,4997 5950,5819 5018,5819"/>
        </emma:interpretation>
      </emma:emma>
    </inkml:annotationXML>
    <inkml:traceGroup>
      <inkml:annotationXML>
        <emma:emma xmlns:emma="http://www.w3.org/2003/04/emma" version="1.0">
          <emma:interpretation id="{E6A3B20E-A05A-45D5-B1BC-3BC2AE64FA2E}" emma:medium="tactile" emma:mode="ink">
            <msink:context xmlns:msink="http://schemas.microsoft.com/ink/2010/main" type="paragraph" rotatedBoundingBox="5018,4997 5950,4997 5950,5819 5018,58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58AAB2-67A0-42F3-8B01-674C4D1CEC09}" emma:medium="tactile" emma:mode="ink">
              <msink:context xmlns:msink="http://schemas.microsoft.com/ink/2010/main" type="line" rotatedBoundingBox="5018,4997 5950,4997 5950,5819 5018,5819"/>
            </emma:interpretation>
          </emma:emma>
        </inkml:annotationXML>
        <inkml:traceGroup>
          <inkml:annotationXML>
            <emma:emma xmlns:emma="http://www.w3.org/2003/04/emma" version="1.0">
              <emma:interpretation id="{656130D7-35CD-401B-B2C3-8E0FEA4447AA}" emma:medium="tactile" emma:mode="ink">
                <msink:context xmlns:msink="http://schemas.microsoft.com/ink/2010/main" type="inkWord" rotatedBoundingBox="5018,4997 5950,4997 5950,5819 5018,5819"/>
              </emma:interpretation>
              <emma:one-of disjunction-type="recognition" id="oneOf0">
                <emma:interpretation id="interp0" emma:lang="en-US" emma:confidence="0">
                  <emma:literal>R</emma:literal>
                </emma:interpretation>
                <emma:interpretation id="interp1" emma:lang="en-US" emma:confidence="0">
                  <emma:literal>M</emma:literal>
                </emma:interpretation>
                <emma:interpretation id="interp2" emma:lang="en-US" emma:confidence="0">
                  <emma:literal>m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^</emma:literal>
                </emma:interpretation>
              </emma:one-of>
            </emma:emma>
          </inkml:annotationXML>
          <inkml:trace contextRef="#ctx0" brushRef="#br0">3235 4654 13029,'0'0'5031,"0"0"-258,4 14 129,-4-14-3354,3 55-645,-3-21-258,0 20 0,0-5-129,0 8-258,4-5-129,1 1 129,0-6-258,3-7 130,-3-2-130,-2-8 0,1-9-130,0-3 130,-4-18-129,0 16-258,0-16 0,0 0-387,0 0-129,-2-19-516,2 19-387,0-47-645,3 24-258,-3-21-645,6 3-258,-1-4-903,-5-8 0,5 9 1032,-5-4 1806,0 1 1419,-1 6 1290,1 2 1290,-2 5 1419,2-5 903,10 7-129,12 0-516,5-7-903,22 21-645,-11-19-774,22 25-516,-14-12-387,11 17-258,-14 2-129,-2 5-129,-14 9-129,-11 9 0,-9 3-129,-7 2-129,-11 4-129,-16-2 0,-1 1-129,-8-4 129,1-3 0,-3-4 129,3-3 0,5-7 0,6 1 258,7-3-129,17-3 129,-20 4-129,20-4 258,0 0 0,0 0 129,11 26-129,-11-26 129,30 32 0,-10-8 0,8 2 0,2 3-129,9 5 0,4-1-128,7 6-130,5 1 0,6 2 0,-1-1 0,2 2 0,-7-6 0,-5-1 0,-7-8 0,-6-1 0,-12-9 0,-5-4 0,-20-14 0,0 0 0,12 18 0,-12-18 0,0 0 0,-32 0-1678,16 0-3353,-9 0-129,2 0-387,2 0-129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6:48.7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4415272-D360-4962-B3FD-BF3503E54718}" emma:medium="tactile" emma:mode="ink">
          <msink:context xmlns:msink="http://schemas.microsoft.com/ink/2010/main" type="writingRegion" rotatedBoundingBox="6484,4230 6580,4230 6580,4303 6484,4303"/>
        </emma:interpretation>
      </emma:emma>
    </inkml:annotationXML>
    <inkml:traceGroup>
      <inkml:annotationXML>
        <emma:emma xmlns:emma="http://www.w3.org/2003/04/emma" version="1.0">
          <emma:interpretation id="{602B77EB-5DE2-49EC-B6A2-8745BE0676E9}" emma:medium="tactile" emma:mode="ink">
            <msink:context xmlns:msink="http://schemas.microsoft.com/ink/2010/main" type="paragraph" rotatedBoundingBox="6484,4230 6580,4230 6580,4303 6484,4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B6F889-A1DC-421D-9784-19A6A81A4E85}" emma:medium="tactile" emma:mode="ink">
              <msink:context xmlns:msink="http://schemas.microsoft.com/ink/2010/main" type="line" rotatedBoundingBox="6484,4230 6580,4230 6580,4303 6484,4303"/>
            </emma:interpretation>
          </emma:emma>
        </inkml:annotationXML>
        <inkml:traceGroup>
          <inkml:annotationXML>
            <emma:emma xmlns:emma="http://www.w3.org/2003/04/emma" version="1.0">
              <emma:interpretation id="{53E55346-7431-4157-A8C0-E631D1AC1DC5}" emma:medium="tactile" emma:mode="ink">
                <msink:context xmlns:msink="http://schemas.microsoft.com/ink/2010/main" type="inkWord" rotatedBoundingBox="6484,4230 6580,4230 6580,4303 6484,4303"/>
              </emma:interpretation>
              <emma:one-of disjunction-type="recognition" id="oneOf0">
                <emma:interpretation id="interp0" emma:lang="en-US" emma:confidence="1">
                  <emma:literal>•</emma:literal>
                </emma:interpretation>
                <emma:interpretation id="interp1" emma:lang="en-US" emma:confidence="0">
                  <emma:literal>s</emma:literal>
                </emma:interpretation>
                <emma:interpretation id="interp2" emma:lang="en-US" emma:confidence="0">
                  <emma:literal>S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4786 3720 10965,'0'0'4644,"-14"-16"-129,14 16 0,0 0-3096,0 0-516,0 0 0,0 0-258,0 0-129,0 0-129,0 0-129,-4 11 0,4-11 0,0 0-129,-5 23 129,5-23-129,-12 16-129,12-16 129,0 0 0,-23 14-129,23-14 0,0 0 0,-18 0 0,18 0 0,0 0 0,-2-16 0,2 16 0,0-21 0,0 21 0,11-21 0,-11 21 0,17-15 129,-17 15-129,24 0 129,-24 0 0,21 2-129,-21-2 129,16 20 0,-16-20-129,0 21 0,0-21 0,-9 16 0,9-16-129,-27 12 129,27-12-129,-26 2 129,26-2-129,-22 0 0,22 0 0,0 0-258,-12-19-387,12 19-2580,0 0-1548,12-4 258,-12 4-516,0 0-387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6:11.5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537E1AD-87B8-4DC1-95AA-AC30759B3E45}" emma:medium="tactile" emma:mode="ink">
          <msink:context xmlns:msink="http://schemas.microsoft.com/ink/2010/main" type="writingRegion" rotatedBoundingBox="6212,2443 6982,2443 6982,3042 6212,3042"/>
        </emma:interpretation>
      </emma:emma>
    </inkml:annotationXML>
    <inkml:traceGroup>
      <inkml:annotationXML>
        <emma:emma xmlns:emma="http://www.w3.org/2003/04/emma" version="1.0">
          <emma:interpretation id="{6A94CAC2-A406-4C8D-9F7B-A600E7340422}" emma:medium="tactile" emma:mode="ink">
            <msink:context xmlns:msink="http://schemas.microsoft.com/ink/2010/main" type="paragraph" rotatedBoundingBox="6212,2443 6982,2443 6982,3042 6212,30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D74ABF-5D62-48D0-8F92-3744034882CC}" emma:medium="tactile" emma:mode="ink">
              <msink:context xmlns:msink="http://schemas.microsoft.com/ink/2010/main" type="line" rotatedBoundingBox="6212,2443 6982,2443 6982,3042 6212,3042"/>
            </emma:interpretation>
          </emma:emma>
        </inkml:annotationXML>
        <inkml:traceGroup>
          <inkml:annotationXML>
            <emma:emma xmlns:emma="http://www.w3.org/2003/04/emma" version="1.0">
              <emma:interpretation id="{D35ADD74-B559-4DEC-B055-D643E3AACCD1}" emma:medium="tactile" emma:mode="ink">
                <msink:context xmlns:msink="http://schemas.microsoft.com/ink/2010/main" type="inkWord" rotatedBoundingBox="6212,2443 6982,2443 6982,3042 6212,3042"/>
              </emma:interpretation>
              <emma:one-of disjunction-type="recognition" id="oneOf0">
                <emma:interpretation id="interp0" emma:lang="en-US" emma:confidence="0.5">
                  <emma:literal>^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M</emma:literal>
                </emma:interpretation>
              </emma:one-of>
            </emma:emma>
          </inkml:annotationXML>
          <inkml:trace contextRef="#ctx0" brushRef="#br0">4724 1984 7482,'-4'-18'4515,"4"18"129,0 0-516,-16-18-2193,16 18-516,0 0-129,-3 24-516,-8-8-129,2 14-129,-9 5-258,1 10-129,-5 1 129,1 4-129,-4 3-129,0-1 0,2-2 0,0-9 0,3-4-129,3-9 0,4-4 129,1-7-129,12-17 0,0 0 0,-16 11 129,16-11 0,5-25 0,9-5 0,6-9 129,3-7-129,5-8 129,4-1-129,2-7 129,2 7-129,-2-2 129,-2 12-129,-6 4 129,-1 11 129,-7 3-129,-2 11 129,-16 16 129,18-17-129,-18 17 0,0 0 0,0 0 129,0 0-258,18 0 129,-18 0 0,21 17 0,-5-1-129,2 2 129,5 7 0,0 4-129,4 1 0,-1 4 0,1 3-129,0 6-258,-4-4-258,14 18-2709,-8-9-1677,-1-2-129,2 0-387,6-7-258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6:00.4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F6AFC3-20BE-4D1F-B461-D2E0F19D3EF3}" emma:medium="tactile" emma:mode="ink">
          <msink:context xmlns:msink="http://schemas.microsoft.com/ink/2010/main" type="inkDrawing" rotatedBoundingBox="19682,10346 22442,5244 23685,5917 20925,11018" semanticType="verticalRange" shapeName="Other">
            <msink:sourceLink direction="with" ref="{4E56BD0D-6B60-4967-AAF8-731B598716D0}"/>
            <msink:sourceLink direction="with" ref="{43342A4F-192D-4A21-B059-2CC667543E37}"/>
            <msink:sourceLink direction="with" ref="{084BDF17-5991-45CE-8D7E-DBFD10611287}"/>
          </msink:context>
        </emma:interpretation>
      </emma:emma>
    </inkml:annotationXML>
    <inkml:trace contextRef="#ctx0" brushRef="#br0">0 4855 2967,'0'0'2838,"0"0"774,0 0-516,0 0-903,0 0-387,0 0-129,25 7 0,-25-7-387,45 0 129,-20 0-129,21 0-129,-5 0-387,16 0-129,-4-9-129,11 4-129,-2-6 0,9 2-258,1-3 129,2-1-129,5-1-129,2 0 129,1-2 0,0 0 0,-2-2-129,-3 2 258,-4-4-129,-4 1 129,-9-1 0,-1 1-129,-6-8 0,-1 4 0,-2-4 129,0 1-129,-4-6 129,2 0-129,-4-8 129,3-1 0,-5-5 0,3-2 0,-4-7 0,3-4-129,-1-6 129,1-1-129,-1-4 130,0 1-259,-2 0 0,1-3 0,1-4 0,0-2 0,-1-9 0,1-10 0,0-11 0,-1-8 0,3-5 0,-1-7 0,-1-2 0,2-3 0,-5-6 0,1-1 0,-1-8 0,2-5 0,1-5 0,1-6 0,3-7 0,-1-8 0,0-8 0,-1 6 0,-6 10 0,-5 11 0,-10 8 0,-9 16 0,-6 13 0,-6 25 0,-3 20 0,0 17 0,-3 15 0,-3 14 0,3 11 0,1 5 0,2 16 0,0 0 0,0 0 0,0 0 0,0 0-646,0 17-4127,2 3-258,-2 1-129,0 10-129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7:22.5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BA18A8F-06A0-458B-8E81-06DA22DF09C8}" emma:medium="tactile" emma:mode="ink">
          <msink:context xmlns:msink="http://schemas.microsoft.com/ink/2010/main" type="inkDrawing" rotatedBoundingBox="6637,9035 18820,9042 18819,9640 6637,9633" shapeName="Other">
            <msink:destinationLink direction="from" ref="{8A08E107-D2D2-4320-BE1C-3D20313CB501}"/>
          </msink:context>
        </emma:interpretation>
      </emma:emma>
    </inkml:annotationXML>
    <inkml:trace contextRef="#ctx0" brushRef="#br0">6 621 4902,'0'0'4128,"16"0"-129,-16 0 387,2-15-1548,-2 15-645,3-21-258,-3 21-387,9-28-516,-9 28-129,12-36-258,-1 18-129,-4-9 0,8 4-258,-3-5 0,4 5 0,0-4-129,4 4-129,-4-2 129,3 5 0,-1-1-129,-2 3 0,0 2 129,0 0-258,-16 16 129,27-26 0,-27 26 0,28-27 0,-28 27 0,25-20 0,-25 20-129,27-17 129,-11 8 0,-16 9 0,32-16-129,-16 9 0,5-1 0,0 0 129,3 0 0,-1 3-129,2-2 0,1 2 129,3-2 0,-1 3 0,2-1 0,1-1 0,1 3 0,1-3 0,1 5 0,0-3 0,0 2-129,1-1 129,1 1 0,0 0 0,1 0-129,0 2 129,-1-1-129,1 1 129,1 0-129,-1 0 0,6 0 0,-1 0 0,6 0 129,0 0-129,9 0 0,0 0 0,5 0 129,4 0 0,4 0 0,1 0 0,2 0 0,3 0 0,2 1-129,3 1 258,0 0-258,6 3 258,2 1-129,6-1 0,6 2 0,6 0 0,5 2 0,4-2 129,4 0-129,3 0 0,2 1 0,5-3 0,1-2 0,4 1 129,2 0-129,2-3 0,0 3 0,-2-2 0,3-1 129,-1 1-129,2 0 129,1 0 0,2-2-129,0 0 0,2 0 0,2 0 0,-1 0-129,3 0 129,-3 0-129,3 0 129,-3 0 129,3 0-129,-3 0 0,3-2 0,1 0 0,0 0-129,2 2 129,-2 0 0,1 0 0,-3 0-129,2 0 129,2 4 0,2 1 0,1 3-129,3-1 129,-3 2 0,4-1 0,4 1 0,1 0 129,6-2-258,11 0 129,-1 1 0,0-5-129,3 1 0,4-1 129,6-3-129,5 2 129,-1 0-129,-11-2 129,-4 0 0,-7 3-129,-7-1 129,-7-2 0,-13 0 0,-12 0-129,-14 0-129,-9 0-516,-27-2-903,-4-7-2709,-15 8 258,-29-8-645,-10 3 0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7:24.9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204B9E7-0488-4A55-8350-EFD51B418CF2}" emma:medium="tactile" emma:mode="ink">
          <msink:context xmlns:msink="http://schemas.microsoft.com/ink/2010/main" type="inkDrawing" rotatedBoundingBox="7131,7226 18395,6999 18415,7995 7151,8222" shapeName="Other"/>
        </emma:interpretation>
      </emma:emma>
    </inkml:annotationXML>
    <inkml:trace contextRef="#ctx0" brushRef="#br0">4 1041 2451,'0'0'3870,"0"0"258,0 0-258,0 0-774,0 0-516,16 4-516,-16-4-129,0 0-516,0-18-258,0 18-387,0 0-129,16-19-129,-16 19-129,5-25-129,-5 25 0,9-23 0,-9 23-129,11-29 0,-2 13-129,1 0 0,1-2 0,1 2 0,3-3-129,1 3 258,-2 0-387,2 1 258,-2-1 129,2 2-129,-16 14 0,29-28 0,-29 28 129,28-27-129,-28 27 0,29-28 0,-13 13 0,-16 15 0,28-28 0,-12 15 0,-16 13 0,27-23-129,-27 23 258,23-23-129,-23 23 0,23-19 0,-23 19 0,25-23 0,-9 10-129,0-1 129,3 1-129,3-4 129,3 2-129,-2-2 0,4 1 0,-4 1 0,2 1 0,-4 0 0,0 1 0,-1 3 0,-2 1 129,-1-2-129,-1 2 129,2 0-129,0-1 129,0-1 0,1 0 0,3-1 0,1 0 0,2-1 0,1-1 0,3 1-129,3 1 129,0-1 0,2 3-129,-2-1 129,3 2-129,-1 0 129,2 2 0,1-3-129,0 2 129,2 0 0,1-1-129,2 0 129,1-2 0,0 4 0,-2-4-129,1 2 129,-3 1 0,2 0 0,-3-1 0,1 4 0,0 0 0,0-2 0,2 3 0,3-1 0,3-1-129,3 3 129,5-1 0,-2-1-129,8 1 129,1 3-129,0-3 258,2 2-258,0 1 129,0-1 0,-2 0 0,2 0 0,-3 2 0,-1 0 0,1 0 0,-1 0 0,1 0 0,1 0 0,0 4 0,2 3 0,6-2 0,-1 4 0,8 0 0,1 0 0,4 2 0,1-1 0,3 1 0,1-2 0,-5 0 0,1-2 0,-3 0 129,2 0-129,2-2 0,1 1 0,9 3 0,2-2 0,9 5-129,4-1 0,5 3 0,5-1 129,2 1-129,7 0 129,2 2 0,1-2-129,5-3 129,-1 0 129,0-2-129,-2-1 0,3 0 0,-5-3 0,3 0 0,1-1 0,4-1 0,3 1 0,4-2 0,1-1 0,3-1 0,3 0 0,3 0 0,3 0 129,1 0-129,0 0 0,2-3 0,3-1 0,4 1 0,4 1 0,-3-3 0,1 1 0,-5 2 129,-1 1 0,-1-1 0,1 2-129,0 0 129,-3 0 0,-9 0 0,-3 0 0,-8 2-129,-5-1 0,-11-1 129,-10 0-129,-15 0 0,-14 0 0,-8 0-129,-15-3-516,3 3-1290,-17 3-2322,-14-3 0,-8 0-387,-28 0-129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7:26.8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EE07969-D3E2-4178-9E67-EB9EA5FFE7D9}" emma:medium="tactile" emma:mode="ink">
          <msink:context xmlns:msink="http://schemas.microsoft.com/ink/2010/main" type="inkDrawing" rotatedBoundingBox="7672,5495 18015,4582 18110,5651 7766,6564" semanticType="callout" shapeName="Other">
            <msink:destinationLink direction="with" ref="{658A06D3-DD84-4A1D-9E12-D5147CCD1441}"/>
            <msink:destinationLink direction="to" ref="{8A08E107-D2D2-4320-BE1C-3D20313CB501}"/>
          </msink:context>
        </emma:interpretation>
      </emma:emma>
    </inkml:annotationXML>
    <inkml:trace contextRef="#ctx0" brushRef="#br0">3 1493 8385,'0'16'4257,"0"-16"258,0 0-903,0 0-1548,0 0-258,0 0-516,0 0-258,0 0-387,0 0 0,-7-16 0,7 16-129,0-25-129,0 25 0,5-39 0,6 11-129,-1-8 0,8-5-129,2-9 0,4 0 0,5-3 0,3-4-129,0 4 0,2 1 0,0 6 129,-2 7-129,0 5 0,-2 2 129,0 4-129,2 4 129,0 0-129,4 2 129,1-3-129,4 0 129,3-1-129,3-1 0,1 2 129,-2-2-129,-2 3 0,1-1 0,-2 2 0,-2 3 0,-4 2 0,0 0-129,1 1 129,1-1 0,0 2 0,2-2 0,3 2 0,4-2 0,4 0 0,5 2 0,5 2 0,6 0-129,5 3 129,5-1-129,4 5 0,3 1 129,2 1-129,2 1 129,2 1 0,3 1 0,2-1 0,7 1 0,8-2 0,2-1 0,7 1 0,1-1 0,-2 1 0,2-1-129,-2 2 129,0-1 0,0 4-129,4-2 129,9 2 0,1 0-129,6 0 129,3 0-129,2 0 129,0 0-129,0 0 129,-1 0-129,-5 0 129,-1-2 0,0 1 0,-3 1-129,-1 0 129,-1 0 0,-1 0 0,-1-2-129,4-2 0,-1-1 129,2 0 0,0-2-129,1-4 129,1 2 0,0 0-129,-2-2 129,3 4 0,-1 0-129,2 2 0,-2-4 0,2 5 0,-2-4-129,-2 2 258,-2 1-129,1-4 0,-3 2 129,-1-2 0,-3 2 0,-3 0 0,-3 1 0,-4 3 0,-3-1-129,-7 1 129,-4 1 129,-1 0-129,1 2 0,0-3 129,0 1-129,-3-2 129,-4 1 0,-5-4 0,-8 3 0,-6-1-129,-10-1 0,-6 3 129,-10-1-258,-4 2 0,-12-5-645,6 7-3225,-21 0-516,-20 0-129,0 0-258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8:17.267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B950BAB-DB6F-49E7-AB33-CFF8D2111317}" emma:medium="tactile" emma:mode="ink">
          <msink:context xmlns:msink="http://schemas.microsoft.com/ink/2010/main" type="writingRegion" rotatedBoundingBox="7996,5034 10075,5034 10075,6765 7996,6765"/>
        </emma:interpretation>
      </emma:emma>
    </inkml:annotationXML>
    <inkml:traceGroup>
      <inkml:annotationXML>
        <emma:emma xmlns:emma="http://www.w3.org/2003/04/emma" version="1.0">
          <emma:interpretation id="{E32AEEC7-45C9-412C-AFAF-46FADA8B2A3E}" emma:medium="tactile" emma:mode="ink">
            <msink:context xmlns:msink="http://schemas.microsoft.com/ink/2010/main" type="paragraph" rotatedBoundingBox="7996,5034 10075,5034 10075,6765 7996,6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91287C-491B-464E-B4E9-229B77785D83}" emma:medium="tactile" emma:mode="ink">
              <msink:context xmlns:msink="http://schemas.microsoft.com/ink/2010/main" type="line" rotatedBoundingBox="7996,5034 10075,5034 10075,6765 7996,6765"/>
            </emma:interpretation>
          </emma:emma>
        </inkml:annotationXML>
        <inkml:traceGroup>
          <inkml:annotationXML>
            <emma:emma xmlns:emma="http://www.w3.org/2003/04/emma" version="1.0">
              <emma:interpretation id="{D3B2F1CE-DE23-4482-89A6-BE67E79B24AD}" emma:medium="tactile" emma:mode="ink">
                <msink:context xmlns:msink="http://schemas.microsoft.com/ink/2010/main" type="inkWord" rotatedBoundingBox="7996,5034 10075,5034 10075,6765 7996,6765"/>
              </emma:interpretation>
              <emma:one-of disjunction-type="recognition" id="oneOf0">
                <emma:interpretation id="interp0" emma:lang="en-US" emma:confidence="0">
                  <emma:literal>000</emma:literal>
                </emma:interpretation>
                <emma:interpretation id="interp1" emma:lang="en-US" emma:confidence="0">
                  <emma:literal>00,</emma:literal>
                </emma:interpretation>
                <emma:interpretation id="interp2" emma:lang="en-US" emma:confidence="0">
                  <emma:literal>000,</emma:literal>
                </emma:interpretation>
                <emma:interpretation id="interp3" emma:lang="en-US" emma:confidence="0">
                  <emma:literal>0000</emma:literal>
                </emma:interpretation>
                <emma:interpretation id="interp4" emma:lang="en-US" emma:confidence="0">
                  <emma:literal>00.</emma:literal>
                </emma:interpretation>
              </emma:one-of>
            </emma:emma>
          </inkml:annotationXML>
          <inkml:trace contextRef="#ctx0" brushRef="#br0">-6905-3361 6708,'-5'-16'4515,"5"16"0,-11-16-129,11 16-1161,0 0-1161,-19-14-645,19 14-516,-20 5-258,11 11-258,9-16 0,-25 36-129,13-13-129,3 5 129,0 2-129,4 2 0,3-1 0,2 2-258,2-1 129,12-1 0,2-5 0,3-1 129,1-7 0,7 0 0,-4-9 258,3 0 0,-2-9 0,0 0 0,-2 0 0,-1-2-129,-3-7-128,0 2-130,-18 7 0,25-30 0,-18 8 0,0 1 0,-7-8 0,0-3 0,0 0 0,-4-1 0,-5 1 0,-5 1 0,0 6 0,-6-1 0,4 12 0,-12-13-1162,5 18-3740,0 2-387,1 3 258,1 4-516</inkml:trace>
          <inkml:trace contextRef="#ctx0" brushRef="#br0" timeOffset="-842.4015">-5644-2803 9417,'-46'-12'4902,"21"12"-387,7 5-129,-7 18-1935,-3-12-1032,15 21-516,-10-5-258,7 8-258,0 1-129,7 7 0,1-2-258,4-1 129,2 0-129,2-1 0,4-4 0,6 1 129,1-6 0,7 0 0,-2-3 129,7 0 0,-2-4 0,6-2 0,-4-5 0,6 2 129,-4-6-129,3-1 0,-1-4 0,-1-1-129,-1-5 1,2 1-130,-6-2 0,2 0 0,-3-7 0,0-2 0,-4-5 0,0 0 0,-4-9 0,2-2 0,-5-6 0,0-1 0,-4-7 0,-3 0 0,-2 2 0,0-4 0,-10 0 0,-7 2 0,0 7 0,-8-2 0,2 18 0,-20 2-3613,13-2-1676,-8 3-129,3 10-258</inkml:trace>
          <inkml:trace contextRef="#ctx0" brushRef="#br0" timeOffset="764.4013">-7229-3872 9546,'-55'0'4773,"32"0"-258,4 0-258,19 0-1677,-43 4-903,30 12-645,-8-9-387,10 14-129,-3-3-129,5 7-258,2 3 0,4 1 0,1 1-129,2 2 0,2-2 0,5 1 129,5-5-129,2 1 129,2-6 0,6 1 0,-3-6 129,8-2 0,-2-5 0,3-2 0,-1-5 0,1-2 129,-4 0-128,-1-4-259,-5-6 0,-1-5 0,-6-2 0,-2-7 0,-6-2 0,-1-5 0,-2-1 0,0-1 0,-2-3 0,-5 2 0,-2 2 0,-3 4 0,1 6 0,-10-1 0,21 23-1033,-30-7-3740,5 7-387,-4 9 0,-1 12-387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8:15.114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E3709FF-963E-469D-A961-63E95749AF86}" emma:medium="tactile" emma:mode="ink">
          <msink:context xmlns:msink="http://schemas.microsoft.com/ink/2010/main" type="writingRegion" rotatedBoundingBox="11431,7101 13592,7101 13592,8370 11431,8370"/>
        </emma:interpretation>
      </emma:emma>
    </inkml:annotationXML>
    <inkml:traceGroup>
      <inkml:annotationXML>
        <emma:emma xmlns:emma="http://www.w3.org/2003/04/emma" version="1.0">
          <emma:interpretation id="{4D4DB76C-1D45-46D7-9CE0-61CB889B2025}" emma:medium="tactile" emma:mode="ink">
            <msink:context xmlns:msink="http://schemas.microsoft.com/ink/2010/main" type="paragraph" rotatedBoundingBox="11431,7101 13592,7101 13592,8370 11431,83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5C84D0-A8B5-4D4D-BB01-8E523749859E}" emma:medium="tactile" emma:mode="ink">
              <msink:context xmlns:msink="http://schemas.microsoft.com/ink/2010/main" type="line" rotatedBoundingBox="11431,7101 13592,7101 13592,8370 11431,8370"/>
            </emma:interpretation>
          </emma:emma>
        </inkml:annotationXML>
        <inkml:traceGroup>
          <inkml:annotationXML>
            <emma:emma xmlns:emma="http://www.w3.org/2003/04/emma" version="1.0">
              <emma:interpretation id="{7FEC29AB-40D6-41FB-BE6C-5DC24288F6F1}" emma:medium="tactile" emma:mode="ink">
                <msink:context xmlns:msink="http://schemas.microsoft.com/ink/2010/main" type="inkWord" rotatedBoundingBox="11431,7101 11982,7101 11982,7745 11431,7745"/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0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of</emma:literal>
                </emma:interpretation>
              </emma:one-of>
            </emma:emma>
          </inkml:annotationXML>
          <inkml:trace contextRef="#ctx0" brushRef="#br0">-3636-1774 7353,'-28'-15'4257,"28"15"0,-36-7-129,8-2-1806,10 9-516,-17 0-258,15 7-516,-16-3-258,15 12 0,-11-4-258,11 10-129,-4 3-129,7 3 0,0 4-129,6 6 0,-1 1-129,5 3 129,2 1-258,3 0 129,3-1-129,0-4 0,1-3 0,5-1-129,6-5 0,-1-6 129,5 0-129,2-5 129,7-2 0,1-4 129,6-3 129,7-2 129,1-3 129,4-1 0,-3-3 129,5 0 0,-10-12 129,3 3 0,-12-11-129,1-1-128,-8-11-388,-3-2 0,-4-14 0,-4 2 0,-4-7 0,-5 1 0,0-3 0,-4 5 0,-8 2 0,-6 7 0,-1 9 0,-4 4 0,1 8 0,-13-7-1807,8 18-3095,-9 4-387,1 5-129,-6 5-387</inkml:trace>
        </inkml:traceGroup>
        <inkml:traceGroup>
          <inkml:annotationXML>
            <emma:emma xmlns:emma="http://www.w3.org/2003/04/emma" version="1.0">
              <emma:interpretation id="{B5F25132-490F-46FE-B259-D4074CD7F5A6}" emma:medium="tactile" emma:mode="ink">
                <msink:context xmlns:msink="http://schemas.microsoft.com/ink/2010/main" type="inkWord" rotatedBoundingBox="13131,7864 13592,7864 13592,8370 13131,8370"/>
              </emma:interpretation>
              <emma:one-of disjunction-type="recognition" id="oneOf1">
                <emma:interpretation id="interp5" emma:lang="en-US" emma:confidence="0">
                  <emma:literal>0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a</emma:literal>
                </emma:interpretation>
                <emma:interpretation id="interp9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-1029.6018">-2141-983 6966,'5'-18'4644,"-10"2"-387,5 16 129,-23-19-1548,23 19-516,-24-6-774,24 6-387,-28 0-258,28 0-387,-29 15 0,17 1-129,-2 3-129,3 4-129,-1 4 129,3 5-258,2 0 129,3 0-258,4 2 129,0-2-129,0 0 129,5-2-129,8-1 0,-1-3 129,4-3 0,2 1 0,2-5 0,-1-3 129,3-3-129,-1-3 129,-1-1-129,3-4 129,-2-1 0,4 0 0,-4-4 0,4 0 0,-2 0 129,0 0 0,-1-6 0,-1-1 0,-5-5-128,2 1-130,-6-5 0,3 0 0,-7-4 0,3-3 0,-6-3 0,-1 1 0,-2-4 0,-2 1 0,0-2 0,-6-1 0,-2 3 0,-3-1 0,-5 3 0,0 3 0,0 3 0,-7 2 0,5 16 0,-12-3-4903,3 5-128,-5 0-129,0 11-258</inkml:trace>
        </inkml:traceGroup>
      </inkml:traceGroup>
    </inkml:traceGroup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8:12.883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9C481AE-F99A-455F-890F-E529E2A8E6BD}" emma:medium="tactile" emma:mode="ink">
          <msink:context xmlns:msink="http://schemas.microsoft.com/ink/2010/main" type="writingRegion" rotatedBoundingBox="15447,8907 15995,8907 15995,9508 15447,9508"/>
        </emma:interpretation>
      </emma:emma>
    </inkml:annotationXML>
    <inkml:traceGroup>
      <inkml:annotationXML>
        <emma:emma xmlns:emma="http://www.w3.org/2003/04/emma" version="1.0">
          <emma:interpretation id="{FED479EF-C7FC-43D9-8340-0241B649C88E}" emma:medium="tactile" emma:mode="ink">
            <msink:context xmlns:msink="http://schemas.microsoft.com/ink/2010/main" type="paragraph" rotatedBoundingBox="15447,8907 15995,8907 15995,9508 15447,95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FA6CBB-64AC-463D-B17C-4D2BAD2CF10B}" emma:medium="tactile" emma:mode="ink">
              <msink:context xmlns:msink="http://schemas.microsoft.com/ink/2010/main" type="line" rotatedBoundingBox="15447,8907 15995,8907 15995,9508 15447,9508"/>
            </emma:interpretation>
          </emma:emma>
        </inkml:annotationXML>
        <inkml:traceGroup>
          <inkml:annotationXML>
            <emma:emma xmlns:emma="http://www.w3.org/2003/04/emma" version="1.0">
              <emma:interpretation id="{CCED9D01-AE45-4A36-9BA8-7437EEC706E0}" emma:medium="tactile" emma:mode="ink">
                <msink:context xmlns:msink="http://schemas.microsoft.com/ink/2010/main" type="inkWord" rotatedBoundingBox="15447,8907 15995,8907 15995,9508 15447,9508"/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0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°</emma:literal>
                </emma:interpretation>
              </emma:one-of>
            </emma:emma>
          </inkml:annotationXML>
          <inkml:trace contextRef="#ctx0" brushRef="#br0">340 74 9804,'-18'-25'4386,"-7"3"-129,25 22-129,-26-7-1806,-1-7-1032,27 14-387,-37-5-129,17 5-387,-1 0 0,1 2-129,1 6-129,1 7 0,0 1 0,0 5-129,2 2 129,2 6-129,0 3 129,3 0-129,2 0 129,4 2-129,3-2 129,2-2-129,0 2 129,5-4-258,4 1 129,4-1 0,1-3 0,2 0 129,0 0-129,5-2 0,1-3 129,1-3-129,2-2 129,3-3 0,-1-3 0,5-2 0,-4-7 258,4 0-129,-3-2 258,3-7-129,-5-8 0,3-1-128,-7-9-259,4 0 0,-8-5 0,2 0 0,-8-3 0,-2-1 0,-6-1 0,-5-2 0,0 0 0,-12 1 0,-8-1 0,-5 4 0,-5 1 0,-2 4 0,-2 6 0,-7 3 0,9 19-646,-9-3-4256,6 5-258,-3 3 129,3 10-258</inkml:trace>
        </inkml:traceGroup>
      </inkml:traceGroup>
    </inkml:traceGroup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8:35.9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A08E107-D2D2-4320-BE1C-3D20313CB501}" emma:medium="tactile" emma:mode="ink">
          <msink:context xmlns:msink="http://schemas.microsoft.com/ink/2010/main" type="inkDrawing" rotatedBoundingBox="19461,4852 19492,8833 18969,8837 18938,4856" semanticType="callout" shapeName="Other">
            <msink:sourceLink direction="from" ref="{EBA18A8F-06A0-458B-8E81-06DA22DF09C8}"/>
            <msink:sourceLink direction="to" ref="{AEE07969-D3E2-4178-9E67-EB9EA5FFE7D9}"/>
          </msink:context>
        </emma:interpretation>
      </emma:emma>
    </inkml:annotationXML>
    <inkml:trace contextRef="#ctx0" brushRef="#br0">66 79 8256,'-2'-23'4515,"2"23"258,-7-22-516,-3 6-1290,10 16-1032,0 0-387,0 0-645,-7-19-129,7 19-258,0 0-129,0 0-129,0 17 129,0 3-258,0 3 129,0 9 0,0 7-129,0 9 0,0 6 0,0 3 0,0 1-129,-2 6 130,-2-1-130,4 1 0,-3 1 0,1 1 0,-2 0 0,1 5 0,-1 2 0,1 7 0,-3 4 0,3 6 0,-3 1 0,5 5 0,1 0 0,0 2 0,0 0 0,3-4 0,2-3 0,1-2 0,-3 0 0,1-2 0,-4 4 0,0-4 0,0 4 0,0-1 0,0 1 0,0-2 0,0-4 0,0-1 0,0-4 0,4-3 0,1-3 0,-2-3 0,5 1 0,-3-1 0,-2-2 0,3 4 0,-1-2 0,2 0 0,-3-1 0,1-8 0,0-5 0,-1-6 0,3-4 0,-7-14 0,7 1-775,-10-14-3998,3-20-258,-7 18 0,7-18-258</inkml:trace>
    <inkml:trace contextRef="#ctx0" brushRef="#br0" timeOffset="889.2016">57-12 11352,'-7'-32'5160,"7"32"-516,-9-23 258,2 0-2193,7 23-1290,0 0-516,-23 17-258,7-1-258,4 13 0,-4 6-258,1 8 1,-2 3-130,1 4 0,0 0 0,0-2 0,1-7 0,3-5 0,3-10-130,-2-6 1,11-20 0,-9 16 0,9-16 129,0-13 0,6-8 0,6-7 129,1-8 0,6-7 0,-1-5 1,5 2-130,-3 0 0,1 7 0,-3 1 0,1 10 0,-4 6 0,1 10 0,-16 12 0,32-11 0,-16 11 0,3 4 0,3 5 0,2 7 0,5 5 0,1 0 0,9 24-517,-3-9-4385,-4 4-387,-9 5 129,-3 5-516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8:37.7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BE0DB5-2536-4AC8-B2D7-B904D784825C}" emma:medium="tactile" emma:mode="ink">
          <msink:context xmlns:msink="http://schemas.microsoft.com/ink/2010/main" type="writingRegion" rotatedBoundingBox="19643,5554 25019,5554 25019,8032 19643,8032"/>
        </emma:interpretation>
      </emma:emma>
    </inkml:annotationXML>
    <inkml:traceGroup>
      <inkml:annotationXML>
        <emma:emma xmlns:emma="http://www.w3.org/2003/04/emma" version="1.0">
          <emma:interpretation id="{9C978573-A2FB-4AED-B194-4727D2C26BAD}" emma:medium="tactile" emma:mode="ink">
            <msink:context xmlns:msink="http://schemas.microsoft.com/ink/2010/main" type="paragraph" rotatedBoundingBox="19643,5554 25019,5554 25019,7669 19643,76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BCDFAD-8594-4305-B780-76ACBBEFF207}" emma:medium="tactile" emma:mode="ink">
              <msink:context xmlns:msink="http://schemas.microsoft.com/ink/2010/main" type="line" rotatedBoundingBox="19643,5554 25019,5554 25019,7669 19643,7669"/>
            </emma:interpretation>
          </emma:emma>
        </inkml:annotationXML>
        <inkml:traceGroup>
          <inkml:annotationXML>
            <emma:emma xmlns:emma="http://www.w3.org/2003/04/emma" version="1.0">
              <emma:interpretation id="{AAAC903E-18D4-47E3-9935-8A26D022CB34}" emma:medium="tactile" emma:mode="ink">
                <msink:context xmlns:msink="http://schemas.microsoft.com/ink/2010/main" type="inkWord" rotatedBoundingBox="19684,5350 25167,6040 24962,7671 19479,6981"/>
              </emma:interpretation>
              <emma:one-of disjunction-type="recognition" id="oneOf0">
                <emma:interpretation id="interp0" emma:lang="en-US" emma:confidence="1">
                  <emma:literal>Increasing</emma:literal>
                </emma:interpretation>
                <emma:interpretation id="interp1" emma:lang="en-US" emma:confidence="1">
                  <emma:literal>In creasing</emma:literal>
                </emma:interpretation>
                <emma:interpretation id="interp2" emma:lang="en-US" emma:confidence="0">
                  <emma:literal>Incre axing</emma:literal>
                </emma:interpretation>
                <emma:interpretation id="interp3" emma:lang="en-US" emma:confidence="0">
                  <emma:literal>Inch easing</emma:literal>
                </emma:interpretation>
                <emma:interpretation id="interp4" emma:lang="en-US" emma:confidence="0">
                  <emma:literal>Inoue axing</emma:literal>
                </emma:interpretation>
              </emma:one-of>
            </emma:emma>
          </inkml:annotationXML>
          <inkml:trace contextRef="#ctx0" brushRef="#br0">712 734 10320,'0'0'4902,"11"-18"-129,-11 18 0,26-14-1677,10 14-1548,-17-2-645,21 2-258,-3 0-258,11 0-387,0 0-129,-4-3-774,10 6-1806,-15 1-2193,-7 1 258,-11 1-516,-21-6 129</inkml:trace>
          <inkml:trace contextRef="#ctx0" brushRef="#br0" timeOffset="358.8007">701 1286 10707,'0'23'4644,"0"-23"129,16 19-129,-3 3-1935,-13-22-1032,28 23-516,-28-23-387,41 23-129,-18-13-129,11 3-129,2-6-257,8 2-130,4-4-130,0-5-1031,18 0-3354,-9 0-516,-2-3 129,-3-3-258</inkml:trace>
          <inkml:trace contextRef="#ctx0" brushRef="#br0" timeOffset="-249.6004">954 846 13416,'0'0'4773,"0"0"-258,0 0 258,0 0-3096,0 13-645,0 6-258,0 13-129,0 2-129,0 12-129,0 0-128,2 4-259,1 0 0,4-2 0,-1-3 0,-3-8 0,3-3-130,-5-11-257,3 0 0,-4-23-387,3 25-774,-3-25-2064,-14-11-1290,9-5 258,-6-9-387,4-3-258</inkml:trace>
          <inkml:trace contextRef="#ctx0" brushRef="#br0" timeOffset="1014.0018">1413 1109 12126,'7'-19'4644,"-7"19"-258,19-2 258,-3 13-2709,-16-11-903,22 35-258,-13-12-258,7 11-129,-4 2-258,1-1 0,-5 5-387,-4-8 0,0-2 0,-4-11 0,0 1-129,0-20 129,0 0 0,0 0 0,-15-14 258,14-6 0,1-8 0,0-1 258,0-5-129,5 4 258,2-5 0,7 10 0,-3-4 0,7 8 0,-6 1 0,4 11 0,0 2-129,4 7 0,-4 2-129,3 12 129,1 2-129,-2 7 1,-2 2-130,0 2 0,-2 1 0,-3-4-130,-1 8-386,-8-13-387,14 20-1806,-12-14-2064,-1-5-129,3 1-258,-6-21-129</inkml:trace>
          <inkml:trace contextRef="#ctx0" brushRef="#br0" timeOffset="1419.6025">2147 1156 11997,'22'-25'4902,"-22"25"-516,10-22 387,-10 22-2580,0 0-1032,0 0-387,-17-10-516,17 10 0,-29 10-129,11 8-129,-1 5 0,-1 6-129,2 6 129,2 6-129,6 6 129,4-1 0,6 4-129,4-4 129,14-3 0,7-3 0,7-8 0,3-5-129,4-9 0,1-13-258,6 4-903,-12-9-3096,-2-7-129,0-5-258,-7-10-387</inkml:trace>
          <inkml:trace contextRef="#ctx0" brushRef="#br0" timeOffset="2480.4044">2475 1565 7869,'3'19'4515,"-3"-19"129,0 0-129,0 16-1161,0-16-1290,0 0-516,0 0-258,23 2-258,-23-2-258,23 0-129,-23 0-128,27-16-517,-27 16 0,29-30 0,-17 9 0,2-4 0,-1-9 0,-4-5 0,0-6 0,-2-3 0,-2 0 0,-5-2 0,0 4 0,0 7 0,-7 5 0,-6 8 0,13 26 0,-28-27 0,28 27-517,-30-5-128,30 5 0,-25 3 0,25-3 0,-20 21 129,20-21 129,-9 20 129,9-20 0,0 18 258,0-18 0,0 0 0,18 14 258,-18-14 0,25 4 129,-9-3 0,-16-1 129,32 0 0,-32 0-129,34 0 129,-18 0 0,3 0-129,-19 0 1,34 4-388,-18-1 0,2 8 0,-2-2 0,0 5 0,0 2 0,-2 4 0,-1 6 0,-8-1 0,8 13-517,-13-17-2450,0 15-2064,0-8 129,-2 2-387,-4-6-258</inkml:trace>
          <inkml:trace contextRef="#ctx0" brushRef="#br0" timeOffset="2948.4052">3039 1385 14190,'85'-11'4902,"-42"4"-258,-1 7-129,-13-17-2967,15 17-645,-14-15-258,1 10-258,-10-7 0,-1 3-129,-20 9-129,17-25 0,-17 25 1,0-29-130,0 29 0,-16-26 0,0 13 0,-5 2-130,1 6 1,-4 3 0,-1 2 0,-2 2 0,2 12 129,0 4-129,4 3 0,1 6 129,6 2 0,3 4 0,6-1 0,5 4 0,5-2 0,11 0 129,6-2 0,4-2-129,3-3-129,-2-8-129,5 4-258,-11-17-903,18 11-1548,-9-11-1806,1-6 0,4 0-387,2-6-129</inkml:trace>
          <inkml:trace contextRef="#ctx0" brushRef="#br0" timeOffset="3634.8064">3866 1314 10449,'-6'-39'4773,"1"21"-129,-6 0-129,-1-7-1935,12 25-1290,-32-12-387,16 12-387,-5 5-258,3 9-129,0 6-129,4 3 129,1 6-129,3 1 0,2 0 129,5 0-129,1-3 129,2-2-129,0-4 0,4-5-129,-4-16 129,17 22-129,-17-22 129,27 3 0,-27-3 129,30-10 129,-30 10 0,32-29 0,-17 6 129,1 7 0,-4-5-129,-12 21 0,27-22 0,-27 22-128,26 0-130,-10 7 0,0 6 0,1 5 0,-3-1 0,2 1 0,-4-2 0,-12-16 0,22 23 0,-22-23 0,0 0 0,0 0 0,17 2 0,-17-2 0,15-21 0,-3 3 0,2-5 0,2-2 0,4-4 0,1 5 0,4-1 0,2 5 0,-2 4 0,1 5 0,1 4 0,3 7 0,-1 4 0,-3 10 0,-1 6 0,-3 5 0,-6 3 0,-6 0 0,-3 4 0,-7-3 0,0 3 0,-17-18-646,10 8-4256,-20-8-258,2 2 129,-7-11-387</inkml:trace>
          <inkml:trace contextRef="#ctx0" brushRef="#br0" timeOffset="3993.607">4600 1214 12255,'-9'-122'4773,"6"74"-387,-4 8-258,1 12-2709,6 28-3999,0 0-1548,0 0-129,-7 27-645,11 1-387</inkml:trace>
          <inkml:trace contextRef="#ctx0" brushRef="#br0" timeOffset="3853.2067">4590 1300 13416,'33'16'4902,"-18"3"0,-5 10-129,-10-8-3096,13 22-645,-11-11-387,1 5-516,1 2-516,-4-21-1419,0 3-2709,0-21-387,-11 18-129,11-18-258</inkml:trace>
          <inkml:trace contextRef="#ctx0" brushRef="#br0" timeOffset="4960.8086">5017 1344 13803,'44'43'4902,"-26"-22"-387,-6-1-129,-12-20-3225,14 32-516,-14-32-387,6 25-129,-6-25-129,0 18-129,0-18 129,0 0-129,0 0 129,0 0 0,0 0 129,0 0-129,0-27 258,3 7 0,3-6 0,4-1 129,-4-5-129,8 5 129,-5-3-129,5 9 129,-3-1-129,5 8 0,-16 14-128,32-14-130,-11 14 0,2 12 0,2 8 0,4 8 0,1 4 0,4 4 0,-1 1 0,1-3 0,0-4 0,-2-3 0,-2-9 0,1-6 0,-5-8 0,-3-4 0,0-6 0,-3-10 0,-2-10 0,-4-3 0,-3-1 0,-6-4 0,-3 2 0,-2 0 0,-5 9 0,-10 2 0,-1 14-130,-7 0-128,4 7-129,-8 3 0,11 13-129,-7-5-129,12 12 129,-1-7-129,10 7 129,2-23 0,0 28 0,0-28 129,21 16 129,-3-12 258,0-4 129,0 0 0,1-5 129,2 1-129,-3 1 129,4 3 0,-6 10 0,3 15 0,-1 9-129,2 19 258,-3 8-129,5 17 258,-6 2 129,7 14-258,-5 1 129,7 11-129,-8-1 0,6 7-129,-7-5-128,2-4-130,-4-7 0,-1-14 0,-6-12 0,-2-17 0,-5-19 0,-5-18 0,-13-16 0,-8-9 0,-8-20 0,-9-8 0,-7-11 0,-3-9 0,5-7 0,5-5 0,11-6 0,14-9 0,18 4 0,25-3-130,38 24-2708,4-3-2064,20 12-258,2 9-129,4 18-387</inkml:trace>
        </inkml:traceGroup>
      </inkml:traceGroup>
    </inkml:traceGroup>
    <inkml:traceGroup>
      <inkml:annotationXML>
        <emma:emma xmlns:emma="http://www.w3.org/2003/04/emma" version="1.0">
          <emma:interpretation id="{D67A75D4-6A1C-4475-B0C6-50159B0B3740}" emma:medium="tactile" emma:mode="ink">
            <msink:context xmlns:msink="http://schemas.microsoft.com/ink/2010/main" type="paragraph" rotatedBoundingBox="20554,6572 22588,7405 22141,8498 20106,76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A22352-675B-41FC-BAF2-E505BBCC2D03}" emma:medium="tactile" emma:mode="ink">
              <msink:context xmlns:msink="http://schemas.microsoft.com/ink/2010/main" type="line" rotatedBoundingBox="20554,6572 22588,7405 22141,8498 20106,7665"/>
            </emma:interpretation>
          </emma:emma>
        </inkml:annotationXML>
        <inkml:traceGroup>
          <inkml:annotationXML>
            <emma:emma xmlns:emma="http://www.w3.org/2003/04/emma" version="1.0">
              <emma:interpretation id="{3CF7A8F8-CF3E-49B5-9587-ED155C34A770}" emma:medium="tactile" emma:mode="ink">
                <msink:context xmlns:msink="http://schemas.microsoft.com/ink/2010/main" type="inkWord" rotatedBoundingBox="20554,6572 22588,7405 22141,8498 20106,7665"/>
              </emma:interpretation>
              <emma:one-of disjunction-type="recognition" id="oneOf1">
                <emma:interpretation id="interp5" emma:lang="en-US" emma:confidence="1">
                  <emma:literal>Vas</emma:literal>
                </emma:interpretation>
                <emma:interpretation id="interp6" emma:lang="en-US" emma:confidence="0">
                  <emma:literal>Vons</emma:literal>
                </emma:interpretation>
                <emma:interpretation id="interp7" emma:lang="en-US" emma:confidence="0">
                  <emma:literal>Vos</emma:literal>
                </emma:interpretation>
                <emma:interpretation id="interp8" emma:lang="en-US" emma:confidence="0">
                  <emma:literal>Vgs</emma:literal>
                </emma:interpretation>
                <emma:interpretation id="interp9" emma:lang="en-US" emma:confidence="0">
                  <emma:literal>Von</emma:literal>
                </emma:interpretation>
              </emma:one-of>
            </emma:emma>
          </inkml:annotationXML>
          <inkml:trace contextRef="#ctx0" brushRef="#br0" timeOffset="5834.4102">1406 2219 12126,'17'-19'4515,"-17"19"-129,20 5 129,-20-5-2967,20 54-516,-6-15-387,14 21 0,-5 4-129,8 13-129,-5-1-129,6 4 0,-5-5-129,-2 0 0,-2-11 0,-3-9-129,-3-9 0,-1-9 129,-7-10 0,2-7 129,-11-20 0,0 0 129,0 0 1,14-25-388,-14-14 0,9-9 0,0-25 0,9-14 0,3-15 0,6-12 0,12-10 0,2 5 0,2 8 0,-6 15 0,-3 20 0,-9 15 0,-1 26 0,-9 15-130,4 33-2321,-12 8-2580,0 13-129,-1 12-129,1 14-258</inkml:trace>
          <inkml:trace contextRef="#ctx0" brushRef="#br0" timeOffset="6567.6116">2553 2671 13029,'-21'-30'4773,"1"26"-387,-10 4 129,-18 0-3354,16 27-387,-11-2-516,6 16 0,-2-2-258,7 7 129,3-1-129,10-1 0,8-1-129,9-2 258,2-4-129,14-3 258,4-7 0,9-4 129,-2-9 0,7-3 129,-6-11 0,8 0 129,-7-7-128,1-9-517,-6-6 0,-1-1 0,-7-4 0,-1 3 0,-10 0 0,-3 1 0,-2 5 0,-14 1 0,16 17 0,-37-20-388,21 20-386,-9-3 129,25 3-129,-32 0 0,32 0 129,-21 12 129,21-12 0,-9 16 129,9-16 0,0 0 258,0 18 0,0-18 258,0 0 0,14 7 258,-14-7 0,30 0 258,-14 0 0,13 0 0,-8-7 0,8 5 0,-8-3-129,4 5-129,-7 0-129,3 0 0,-21 0-129,30 5 0,-30-5-129,27 25 130,-16-7-260,-1 0 1,3 6-387,-10-6-387,13 16-1419,-12-13-2451,3-1 0,-7-20-387,21 21 0</inkml:trace>
          <inkml:trace contextRef="#ctx0" brushRef="#br0" timeOffset="6957.6122">3197 2892 14319,'5'-55'4644,"-12"32"-129,-7 1-258,14 22-3225,-43-12-387,18 12-258,-1 0-258,4 9 0,3 3-129,19-12 0,-22 34 0,21-16 0,1 1 0,17 3 129,6-1 0,11 2 0,0 0 129,9 2-129,-2-4 129,3 4 129,-5-5-129,-1 3 0,-12-7 0,-3 2 0,-23-18 1,22 25-259,-22-25 0,-7 17 0,-16-11 0,-9-1 0,-4 1 0,-16-5 0,-1 5 0,-16-6-1291,8 0-3353,-5 0-516,4 0 258,5 0-645</inkml:trace>
        </inkml:traceGroup>
      </inkml:traceGroup>
    </inkml:traceGroup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28.6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60E3D35-DD42-4186-980B-C76DC5BBE166}" emma:medium="tactile" emma:mode="ink">
          <msink:context xmlns:msink="http://schemas.microsoft.com/ink/2010/main" type="writingRegion" rotatedBoundingBox="5025,4515 5042,4515 5042,4532 5025,4532"/>
        </emma:interpretation>
      </emma:emma>
    </inkml:annotationXML>
    <inkml:traceGroup>
      <inkml:annotationXML>
        <emma:emma xmlns:emma="http://www.w3.org/2003/04/emma" version="1.0">
          <emma:interpretation id="{37211A72-710F-420F-AB6E-5B316A56582B}" emma:medium="tactile" emma:mode="ink">
            <msink:context xmlns:msink="http://schemas.microsoft.com/ink/2010/main" type="paragraph" rotatedBoundingBox="5025,4515 5042,4515 5042,4532 5025,4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0A0DB1-ADAB-4B91-8862-8E257E97C489}" emma:medium="tactile" emma:mode="ink">
              <msink:context xmlns:msink="http://schemas.microsoft.com/ink/2010/main" type="line" rotatedBoundingBox="5025,4515 5042,4515 5042,4532 5025,4532"/>
            </emma:interpretation>
          </emma:emma>
        </inkml:annotationXML>
        <inkml:traceGroup>
          <inkml:annotationXML>
            <emma:emma xmlns:emma="http://www.w3.org/2003/04/emma" version="1.0">
              <emma:interpretation id="{22E0BC9D-4E83-45F6-980C-8BD1ED3666A9}" emma:medium="tactile" emma:mode="ink">
                <msink:context xmlns:msink="http://schemas.microsoft.com/ink/2010/main" type="inkWord" rotatedBoundingBox="5025,4515 5042,4515 5042,4532 5025,4532">
                  <msink:destinationLink direction="to" ref="{12D37A5B-BD2D-45A6-8709-2B3BE4B4AC6F}"/>
                  <msink:destinationLink direction="with" ref="{EAFD4952-13F2-44B1-B70F-686E8DEA631D}"/>
                </msink:context>
              </emma:interpretation>
              <emma:one-of disjunction-type="recognition" id="oneOf0">
                <emma:interpretation id="interp0" emma:lang="en-US" emma:confidence="0">
                  <emma:literal>/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•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3955 3743 129,'14'-14'645,"-14"14"-903,0 0-257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34.7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D37A5B-BD2D-45A6-8709-2B3BE4B4AC6F}" emma:medium="tactile" emma:mode="ink">
          <msink:context xmlns:msink="http://schemas.microsoft.com/ink/2010/main" type="inkDrawing" rotatedBoundingBox="3468,3529 6991,3392 7061,5179 3537,5316" semanticType="callout" shapeName="Other">
            <msink:sourceLink direction="to" ref="{22E0BC9D-4E83-45F6-980C-8BD1ED3666A9}"/>
            <msink:sourceLink direction="to" ref="{1F734991-6931-4749-AC60-65DCBA43A6D9}"/>
          </msink:context>
        </emma:interpretation>
      </emma:emma>
    </inkml:annotationXML>
    <inkml:trace contextRef="#ctx0" brushRef="#br0">2527 4510 8514,'0'18'4773,"0"-18"-129,0 0-129,0 0-1290,0 0-1548,0 0-387,0 0-129,0 0-258,0 0-129,0 0-129,0-13 1,0 13-646,0-37 0,0 7 0,0-13 0,0-11 0,-4-6 0,-1-11 0,-2-4 0,2-10 0,-1-6 0,3 0 0,-1 2 0,1 6 0,1 1 0,0 2 0,2-4 0,0 6 0,0 10 0,0 3 0,0 1 0,-2 5 0,-1 4 0,1 7 0,-3 10 0,-3 6 0,-1 4 0,-1-4 0,1 3 0,0 4 0,0 2 0,0 2 0,4 5 0,5 16 0,-7-25 0,7 25 0,0 0 0,0 0 0,12-11 0,-12 11 0,34-1 0,-7 1 0,8 0 0,10 0 0,8 0 0,4 3 0,9 3 0,3-1 0,4 0 0,0 1 0,0 1 0,-4 2 0,-3-1 0,-2 3 0,-1 0 0,-1 1 0,0 1 0,7-3 0,6 1 0,9 0 0,8-4 0,6-2 0,5 1 0,2-3 0,0-3 0,-7 2 0,-6-2 0,-12 0 0,-8 2 0,-8-1 0,-6 3 0,-2-2 0,-3 1 0,2 1 0,5-1 0,5 1 0,2-2 0,4 0 0,4-1 0,0 1 0,-2 0 0,-6-2 0,-5 2 0,-5-1 0,-7-1 0,-7 2 0,-6 0 0,-3-2 0,-6 2 0,1 0 0,-4-2 0,-2 0 0,-2 0 0,1 1 0,-5-1 0,-1 0 0,-16 0 0,27 0 0,-27 0 0,20 0 0,-20 0 0,18 2 0,-18-2 0,23 0 0,-23 0 0,26 2 0,-26-2 0,25 2 0,-25-2 0,18 1 0,-18-1 0,0 0 0,0 0 0,0 0 0,0 0 0,0 0 0,0 0 0,0 0 0,0 0 0,0 0 0,0 0 0,0 0 0,0 0 0,0 0 0,0 0 0,0 0 0,0 0 0,0 16 0,0-16 0,0 16 0,0-16 0,0 22 0,0-22 0,0 30 0,0-12 0,0 1 0,0 3 0,0 1 0,0 4 0,0 1 0,0 2 0,2 2 0,-2 0 0,3 0 0,-3-3 0,2 3 0,0-7 0,-2 0 0,2-2 0,-2-2 0,1-3 0,-1 1 0,0-1 0,0 2 0,0-4 0,-1 0 0,1-16 0,-9 28 0,9-28 0,-9 27 0,9-27 0,-11 20 0,11-20 0,-9 19 0,9-19 0,-3 20 0,3-20 0,-4 17 0,4-17 0,-2 18 0,2-18 0,-12 22-4258,12-22-644,0 0-387,-4 19-258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6:03.0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5B0BC9-8F4A-485D-BDDC-9F44D06C4F31}" emma:medium="tactile" emma:mode="ink">
          <msink:context xmlns:msink="http://schemas.microsoft.com/ink/2010/main" type="writingRegion" rotatedBoundingBox="19859,3855 25377,4198 25302,5405 19784,5062"/>
        </emma:interpretation>
      </emma:emma>
    </inkml:annotationXML>
    <inkml:traceGroup>
      <inkml:annotationXML>
        <emma:emma xmlns:emma="http://www.w3.org/2003/04/emma" version="1.0">
          <emma:interpretation id="{AD6B0CCA-4E99-45CE-81ED-1BEC0EC162A7}" emma:medium="tactile" emma:mode="ink">
            <msink:context xmlns:msink="http://schemas.microsoft.com/ink/2010/main" type="paragraph" rotatedBoundingBox="19859,3855 25377,4198 25302,5405 19784,50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4266B2-BFB8-4B9C-A933-DD599615B130}" emma:medium="tactile" emma:mode="ink">
              <msink:context xmlns:msink="http://schemas.microsoft.com/ink/2010/main" type="line" rotatedBoundingBox="19859,3855 25377,4198 25302,5405 19784,5062"/>
            </emma:interpretation>
          </emma:emma>
        </inkml:annotationXML>
        <inkml:traceGroup>
          <inkml:annotationXML>
            <emma:emma xmlns:emma="http://www.w3.org/2003/04/emma" version="1.0">
              <emma:interpretation id="{FD4BA89B-3DC0-4D21-AF35-2D4F31E97514}" emma:medium="tactile" emma:mode="ink">
                <msink:context xmlns:msink="http://schemas.microsoft.com/ink/2010/main" type="inkWord" rotatedBoundingBox="19857,3878 23910,4130 23836,5314 19784,5062">
                  <msink:destinationLink direction="with" ref="{F7ABA282-0F91-40F3-AFAD-4635D01A37C3}"/>
                </msink:context>
              </emma:interpretation>
              <emma:one-of disjunction-type="recognition" id="oneOf0">
                <emma:interpretation id="interp0" emma:lang="en-US" emma:confidence="0">
                  <emma:literal>Vps-DVDs,)</emma:literal>
                </emma:interpretation>
                <emma:interpretation id="interp1" emma:lang="en-US" emma:confidence="0">
                  <emma:literal>VPs-DVDs,)</emma:literal>
                </emma:interpretation>
                <emma:interpretation id="interp2" emma:lang="en-US" emma:confidence="0">
                  <emma:literal>Vps-DVDs:)</emma:literal>
                </emma:interpretation>
                <emma:interpretation id="interp3" emma:lang="en-US" emma:confidence="0">
                  <emma:literal>VB-sibs))</emma:literal>
                </emma:interpretation>
                <emma:interpretation id="interp4" emma:lang="en-US" emma:confidence="0">
                  <emma:literal>Voss-DVDs,)</emma:literal>
                </emma:interpretation>
              </emma:one-of>
            </emma:emma>
          </inkml:annotationXML>
          <inkml:trace contextRef="#ctx0" brushRef="#br0">21 86 9159,'-14'-23'4257,"3"7"129,11 16-387,0 0-2322,0 0-387,0 0-516,6 9-129,8 11 0,-1-1-258,8 13 129,-3 2-129,10 12 129,-1-1 0,3 8-258,-3-1 129,-1-1-129,-4-4 0,-3-5 0,-4-8-129,-3-7 129,-5-8-129,-7-19 129,0 0 129,0 0-129,0 0 129,14-26-129,-14-12-128,0-4-130,0-12 0,0-8 0,0-4 0,0 0-130,-1 4 1,1 9 0,0 8-129,-4 8-258,4 37-129,0-27-903,14 33-2967,-5 20-516,4 10 0,1 7-387</inkml:trace>
          <inkml:trace contextRef="#ctx0" brushRef="#br0" timeOffset="546.001">573 421 12384,'0'0'4644,"0"0"-387,0 0 387,0 0-3354,0 16-387,10 7-258,-6-5 0,10 12-129,-3-3-258,7 1 0,-4-1-129,0-6-129,0-1 0,-14-20-129,16 16-129,-16-16 0,0-13-129,-10-10 129,-4-5 0,-6-6-129,0-2 0,-4-3 258,0 4 0,7 4 258,-1 3-129,9 10 258,0 0-258,9 18 258,0 0 129,11-14-129,8 14 129,13 0-129,7 7 0,11 4 0,2 1 129,3 3-129,-5-1 129,-4 2-258,-9-4 258,-12 4-129,-16 2 0,-9-2-129,-25 0 1,-9 0-130,-8 2 0,-10-2 0,-3 2-130,-5-4-257,4 0-129,3-8-129,16 11-774,-8-15-1935,17 3-1548,10 3 258,18-8-387,0 0 0</inkml:trace>
          <inkml:trace contextRef="#ctx0" brushRef="#br0" timeOffset="936.0016">1069 412 11868,'25'-16'4644,"-25"16"-516,0 0 387,0 0-3354,0 0-258,0 0-258,-9 0-258,9 0-258,0 0-129,0 0 129,-7 21-129,7-21 129,18 20-129,1-4 129,3-2-129,4 4 258,-3-2-129,2 2 129,-7-6 0,0 4 129,-18-16 0,14 23 0,-14-23-129,-12 16 129,-10-10-129,-4-3-129,-8 1-129,-3-4-129,-3 0-129,-6 0-387,12-2-129,-12-14-1161,23 9-2838,-2 2 258,9-1-645,16 6 387</inkml:trace>
          <inkml:trace contextRef="#ctx0" brushRef="#br0" timeOffset="1544.4027">1219-68 5031,'-8'-23'3483,"8"23"-129,0 0-387,0 0-1677,0 0-903,0 0-387,0 8-387,0-8 258,0 0-129,15 18-258,-15-18 0,0 0-387,16 18-387,-16-18-258,0 0-258,17 18 0,-17-18-258,0 0 387,0 0 387,20 12 774,-20-12 645,0 0 774,0 0 645,0 0-258,16 20 774,-16-20-516,0 0 129,11 19-387,-11-19-516,7 18-516,-7-18-1935,10 18-1161,-10-18-387,0 0 129</inkml:trace>
          <inkml:trace contextRef="#ctx0" brushRef="#br0" timeOffset="1981.2035">1519 531 14319,'2'-16'4773,"-2"16"-129,0 0-129,-9-19-3354,9 19-387,0 0-258,0 16 0,0 1-258,0 8 0,0 4-129,4 5 0,1-1-129,-2 1 0,5 0-129,-7-11-258,5 0 0,-6-23-645,12 16-2322,-12-16-1548,0-10 258,0-12-387,0-5-258</inkml:trace>
          <inkml:trace contextRef="#ctx0" brushRef="#br0" timeOffset="2402.4042">1421 15 10965,'-1'-21'4644,"1"21"-258,0 0 0,19 20-2838,-19-20-516,30 40-129,-10-16-129,14 13-129,-1-2-258,12 6 0,-1-3-258,4 1 129,-5-7 0,0-4-129,-6-5 129,-5-1-129,-5-6 0,-9-4 0,-18-12 0,23 15 0,-23-15-129,10 17 129,-10-17-129,2 27 129,-2-7 0,-7 8 0,-11 4 0,-7 5 0,-8 3-258,-8 2 129,-4 6-516,-8-9-258,8 17-903,-6-17-3096,8-6-129,4-2-129,7-8-129</inkml:trace>
          <inkml:trace contextRef="#ctx0" brushRef="#br0" timeOffset="2948.4052">2063 70 12513,'-17'-14'4644,"-6"0"-258,23 14 129,0 0-3096,0 11-645,5 12-258,4 0 0,10 12-258,-1 3 0,9 8 129,-2 4 0,5 3-129,0-3 0,-1-5-129,-6-8 129,-4-5-129,-4-11 258,-3-5-129,-12-16 129,0 0-257,14-26-130,-14-8 0,0-12 0,2-10 0,-2-9 0,0-12 0,0-5 0,0 0-130,0 9-128,-4 2-516,4 27-903,-3-8-1935,3 27-1419,0 25 129,0 0-516,12 25-258</inkml:trace>
          <inkml:trace contextRef="#ctx0" brushRef="#br0" timeOffset="3463.2061">2554 303 12642,'16'25'5031,"-8"4"-387,-5-11 129,-3-2-3612,7 16-129,-7-9-129,9 5-516,-5-6 0,1-5-258,-5-17-258,5 20-129,-5-20-258,0 0 0,0-20-258,0-12 129,0 2 0,-1-9 129,-1 3 129,-2-3 129,1 4 387,3 10 0,-4 2 129,4 23 0,0-23 0,0 23 0,0 0 129,21 1 0,-5 6-129,8 6 129,-1-1 0,5 6 0,-5-4 129,4 4-129,-7-5-129,-3 1 129,-17-14 0,13 27 0,-13-27 0,-22 28-257,-4-16-130,-10 4 0,-5 2 0,-7-4 0,0 8-517,-5-15-515,17 14-1290,-3-12-2451,11-2-129,5 0-129,23-7-258</inkml:trace>
          <inkml:trace contextRef="#ctx0" brushRef="#br0" timeOffset="3962.407">2972 319 11610,'15'-19'4515,"-15"19"0,7-20 0,-7 20-2580,0 0-774,0 0-387,-7-17-129,7 17-258,0 0 0,0 0-129,0 0-129,-18-8-129,18 8-129,0 0 129,-23 15-258,23-15 129,-13 23 0,13-23 0,-5 32 0,5-16 0,5 0 129,11 0 0,6 0 129,1 0-129,0-4 387,7 4-258,-5-3 258,2 3-129,-10-6 0,1 5 0,-18-15 129,13 25-129,-13-25-129,-11 21 129,-10-12-258,-6-2 0,-5 2-129,-4-6-258,3 5-129,-8-8-645,16 5-1419,-7-5-2193,5-7-129,6-4 0,5-3-258</inkml:trace>
          <inkml:trace contextRef="#ctx0" brushRef="#br0" timeOffset="4399.2076">3225 407 12255,'16'-27'4644,"0"7"-129,-16 20-129,28 0-2838,-28 0-387,22 0-258,-22 0-129,30 25-258,-18-9 129,6 9-258,-9 2 129,-2 7-258,-7-2-129,0 0 1,-12-4-130,-1-1 0,1-6 0,-1-5 0,13-16 0,-12 22-130,12-22 130,0 0 0,23 12 0,0-12 0,8 0-129,2 0 0,8-2-258,-3-12-774,13 5-3483,-13-7-129,-6-2-129,-6-3-387</inkml:trace>
          <inkml:trace contextRef="#ctx0" brushRef="#br0" timeOffset="4804.8084">3559-24 15351,'-19'5'5160,"19"-5"-258,3 33-129,12-14-3999,15 13-129,-2 0 0,15 9-128,0-2-517,8 2 0,-3-4 0,2 3 0,-5-5 0,-5-1 0,-4-4 0,-9-1 0,-8-3 0,-6 3 0,-10-3 0,-3 3 0,-3 1 0,-13 2 0,-7 2 0,-6 3 0,-6 4 0,-6 0 0,0 4 0,-5-6 0,5 5 0,-4-12 0,11 13-517,-12-17-4256,18-5-387,3-10 129,7-10-258</inkml:trace>
        </inkml:traceGroup>
        <inkml:traceGroup>
          <inkml:annotationXML>
            <emma:emma xmlns:emma="http://www.w3.org/2003/04/emma" version="1.0">
              <emma:interpretation id="{12B6A064-D483-4BFF-A1D8-CA91A250FBDE}" emma:medium="tactile" emma:mode="ink">
                <msink:context xmlns:msink="http://schemas.microsoft.com/ink/2010/main" type="inkWord" rotatedBoundingBox="24258,4129 25377,4198 25305,5354 24186,5284"/>
              </emma:interpretation>
              <emma:one-of disjunction-type="recognition" id="oneOf1">
                <emma:interpretation id="interp5" emma:lang="en-US" emma:confidence="0">
                  <emma:literal>Vass</emma:literal>
                </emma:interpretation>
                <emma:interpretation id="interp6" emma:lang="en-US" emma:confidence="0">
                  <emma:literal>VDsg</emma:literal>
                </emma:interpretation>
                <emma:interpretation id="interp7" emma:lang="en-US" emma:confidence="0">
                  <emma:literal>Vps,</emma:literal>
                </emma:interpretation>
                <emma:interpretation id="interp8" emma:lang="en-US" emma:confidence="0">
                  <emma:literal>Vass,</emma:literal>
                </emma:interpretation>
                <emma:interpretation id="interp9" emma:lang="en-US" emma:confidence="0">
                  <emma:literal>Voss,</emma:literal>
                </emma:interpretation>
              </emma:one-of>
            </emma:emma>
          </inkml:annotationXML>
          <inkml:trace contextRef="#ctx0" brushRef="#br0" timeOffset="5194.8091">4447 115 15609,'-14'-2'5031,"14"2"-129,-14 14-129,1 4-3870,13 16-258,0 0 0,2 12-386,3 4-259,8 3 0,4 1 0,5-5 0,-4-6 0,-1-9 0,-1-7 0,-1-11 0,-15-16 0,26-4 0,-15-23 0,0-10 0,1-11 0,-1-11 0,1-10 0,-3-9 0,0 1 0,-7 2 0,5 13 0,-7-4-1678,3 24-3095,-3 13-387,0 29 129,0 0-387</inkml:trace>
          <inkml:trace contextRef="#ctx0" brushRef="#br0" timeOffset="5647.2099">4792 512 14706,'14'46'5031,"-10"-27"-129,-2 1-258,7 8-3354,-9-8-387,1 8-129,-1-8-387,0 1-257,0-5-130,0-16 0,0 25-130,0-25-386,0-9 0,-7-19-258,7-1 0,-10-13 0,10 4 129,-6-10-129,4 6 387,1 4 258,-1 6 0,2 11 258,0 3 0,0 18 129,11-12 0,-11 12 258,28 3 0,-5 12 129,-3-1 0,8 11 0,-7-2 0,4 7-129,-10-3 130,-3 7-646,-12-6 0,0 2 0,-16-3 0,-9-6 0,-5 2 0,-13-8-388,9 13-2063,-8-15-2193,3-5-516,3-6 0,11-2-258</inkml:trace>
          <inkml:trace contextRef="#ctx0" brushRef="#br0" timeOffset="5974.8105">5110 554 14190,'27'-5'4515,"-27"5"-387,0 0 258,0 0-3612,-21 9-387,21-9-258,-23 18-129,23-18-129,-13 23 129,13-23 0,0 28 0,11-12 129,-2 0 129,9 4 129,-18-20 0,28 34 129,-28-34 0,20 32 129,-20-32-129,0 26-129,0-26-129,-25 20-516,3-8-387,-15-12-2193,5 0-1935,-5 0 129,3 0-516,4-1-129</inkml:trace>
          <inkml:trace contextRef="#ctx0" brushRef="#br0" timeOffset="6942.0122">5326 730 8514,'0'-26'4515,"-4"1"0,4 25 0,0 0-1548,-9-29-903,9 29-516,0-16-258,0 16-258,0 0-387,29-14 0,-29 14-128,23-9-517,-23 9 0,21 0 0,-21 0 0,16 9 0,-16-9 0,0 34 0,-5-13 0,-6-1 0,-1 3 0,-1-7 0,3 0 0,10-16-259,-20 18 1,20-18 0,0 0 129,0 0-129,0 0 129,2 18 129,-2-18-129,27 19 129,-8-3 0,1 4 258,-1 1-129,3 6 0,-6-2 129,0 3 0,-13-3 130,-1 2-388,-7-4 0,-17-2 0,-10-3 0,-10-7 0,2 10-2323,-18-14-2450,6-3-129,-1-1-129,8-3-516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36.0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734991-6931-4749-AC60-65DCBA43A6D9}" emma:medium="tactile" emma:mode="ink">
          <msink:context xmlns:msink="http://schemas.microsoft.com/ink/2010/main" type="inkDrawing" rotatedBoundingBox="6963,2739 7101,3831 7073,3835 6934,2743" semanticType="verticalRange" shapeName="Line">
            <msink:sourceLink direction="with" ref="{E8854452-8D49-4356-AFD8-637E62CECF9B}"/>
            <msink:destinationLink direction="to" ref="{12D37A5B-BD2D-45A6-8709-2B3BE4B4AC6F}"/>
          </msink:context>
        </emma:interpretation>
      </emma:emma>
    </inkml:annotationXML>
    <inkml:trace contextRef="#ctx0" brushRef="#br0">5901 2016 5031,'-2'-18'4386,"2"18"0,0 0-645,-7-27-903,7 27-516,0 0-258,0 0-645,-9-16-258,9 16-387,0 0-258,0 0-129,0 0-129,0 0 0,0 13-129,0 3 0,0 5 0,0 9 129,0 2-129,6 9 0,-3 2 129,3 5-129,-1 0 0,0 2 0,1 0 0,3 1 0,-4 1 0,4 1 0,0-1 0,0 1 0,-1 1-129,1-1-129,4 4-129,-10-11-1161,15 11-3096,-13 0-387,-3 0-129,-2 2-258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5:42.97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35DD37D-59B8-4C64-B8FD-D0CA6EB67D85}" emma:medium="tactile" emma:mode="ink">
          <msink:context xmlns:msink="http://schemas.microsoft.com/ink/2010/main" type="writingRegion" rotatedBoundingBox="1068,380 13517,429 13499,5144 1049,5095"/>
        </emma:interpretation>
      </emma:emma>
    </inkml:annotationXML>
    <inkml:traceGroup>
      <inkml:annotationXML>
        <emma:emma xmlns:emma="http://www.w3.org/2003/04/emma" version="1.0">
          <emma:interpretation id="{76B53F55-FC68-4BD1-85CA-408511B24490}" emma:medium="tactile" emma:mode="ink">
            <msink:context xmlns:msink="http://schemas.microsoft.com/ink/2010/main" type="paragraph" rotatedBoundingBox="1068,380 13517,429 13512,1717 1063,1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BE158A-2D42-49EF-8492-6EE15C1DF903}" emma:medium="tactile" emma:mode="ink">
              <msink:context xmlns:msink="http://schemas.microsoft.com/ink/2010/main" type="line" rotatedBoundingBox="1068,380 13517,429 13512,1717 1063,1668"/>
            </emma:interpretation>
          </emma:emma>
        </inkml:annotationXML>
        <inkml:traceGroup>
          <inkml:annotationXML>
            <emma:emma xmlns:emma="http://www.w3.org/2003/04/emma" version="1.0">
              <emma:interpretation id="{6C2AD157-93D2-4FC4-919C-F4BE2A5A0E47}" emma:medium="tactile" emma:mode="ink">
                <msink:context xmlns:msink="http://schemas.microsoft.com/ink/2010/main" type="inkWord" rotatedBoundingBox="1067,783 4737,797 4734,1683 1063,1668"/>
              </emma:interpretation>
              <emma:one-of disjunction-type="recognition" id="oneOf0">
                <emma:interpretation id="interp0" emma:lang="en-US" emma:confidence="0">
                  <emma:literal>HMOs</emma:literal>
                </emma:interpretation>
                <emma:interpretation id="interp1" emma:lang="en-US" emma:confidence="0">
                  <emma:literal>HMOS</emma:literal>
                </emma:interpretation>
                <emma:interpretation id="interp2" emma:lang="en-US" emma:confidence="0">
                  <emma:literal>MOs</emma:literal>
                </emma:interpretation>
                <emma:interpretation id="interp3" emma:lang="en-US" emma:confidence="0">
                  <emma:literal>Amos</emma:literal>
                </emma:interpretation>
                <emma:interpretation id="interp4" emma:lang="en-US" emma:confidence="0">
                  <emma:literal>MIMOSA</emma:literal>
                </emma:interpretation>
              </emma:one-of>
            </emma:emma>
          </inkml:annotationXML>
          <inkml:trace contextRef="#ctx0" brushRef="#br0">17 33 6708,'0'0'4902,"-7"-20"-129,7 20-387,-13-16-1806,13 16-645,0 0-774,0 0-387,0 0-258,0 0-129,0 0 0,18 7-129,-18-7 0,30 23 0,-10-7 0,8 9 0,-1 0 0,9 7 0,-2 0-129,5 4 129,2 1-129,1 2 0,-1-2 129,4 3-129,-3-1 129,1 0-258,-2-2 258,0 4-258,-4-2 258,-3-1-258,-2-1 0,-3-3 0,-5-4-129,-2-5 0,-3 0-129,-19-25 0,23 32-258,-23-32-129,15 23-516,-15-23-1290,0 0-2580,0 0 258,0 0-645,-13-5-129</inkml:trace>
          <inkml:trace contextRef="#ctx0" brushRef="#br0" timeOffset="-546.001">22 123 3483,'4'-16'4515,"-4"16"-258,0 0-387,0-18-903,0 18-516,0 0-387,0 0-258,0-17-387,0 17-387,0 0-129,0 0-258,0 0-129,0 0 0,0 0-258,0 0 0,0 0-129,3 21 129,3-1-129,-1 8-129,2 8 129,0 5 0,0 7 129,-1 5-129,-1 0 129,-1 1-129,-3 1 130,1 0-259,-2-5 0,0-2 0,0-6 0,2-2 0,0-5 0,0-8 0,1-4-130,-3-23-128,4 28-129,-4-28 0,0 0-258,0 0-1032,0 0-2967,0 0-387,5-21-258,-5 0 0</inkml:trace>
          <inkml:trace contextRef="#ctx0" brushRef="#br0" timeOffset="374.4006">777 81 9288,'7'-22'5160,"-7"22"-129,0 0-387,1-26-1935,-1 26-1419,0 0-516,11 19-129,-11-19-129,5 39-129,-5-9 0,6 10-129,-4 8 0,3 5 0,-3 4 129,-1 2-387,-1-1 258,0 1-258,0 1 0,0-6-258,0-1-129,0-12-387,4 12-645,-8-24-2322,4 7-1419,-1-10 0,-3-3-387,-1-7 129</inkml:trace>
          <inkml:trace contextRef="#ctx0" brushRef="#br0" timeOffset="1575.6027">1118 121 387,'16'-8'129,"-16"8"-129,20-2 387,-20 2 387,0 0 645,16-2 903,-16 2 774,0 0 0,0 0 0,0 0 129,0 0-129,0 0-387,0 0-516,0 0-774,0 0-516,0 0-129,0 0-258,0 0-129,0 0-129,7 14 0,-5 9 0,-2 6 0,3 10-129,1 5 129,-1 8-129,3 5 129,-3-2-258,2 0 129,-1-5-129,3-2 129,-2-7-258,-1-5 129,0-4 0,-1-9-129,-1-7 129,-2-16-129,0 19 129,0-19 0,0 0-129,-7-10 129,0-14-129,0 0 129,-1-14 0,0-6-129,2-8 0,-1-7 0,5-1 129,1-1 0,1 5 0,0 0 0,0 10 129,0 5-129,1 9 129,1 7 0,0 8 129,-2 17-129,2-22-129,-2 22 129,0 0-129,0 0 0,21 13 129,-1 8-129,3 6 0,5 5-129,6 3 129,3 6 0,4 0 0,0-2 129,-4-3-129,-3-6 0,-7-7 0,-4-5 129,-5-7-129,-18-11 129,27 0-129,-27 0 0,19-23 129,-6-1-258,3-4 129,1-8 0,5-3 0,3 0 0,-2 0 0,-2 3 0,-1 6 0,-3 5 129,-6 7-129,-11 18 0,18-14 0,-18 14 129,0 0-129,14 23 0,-7-3 129,2 7-129,0 5 130,3 3-130,-1 4 0,-2 2 0,2 2 0,-2 1 0,-2 1 0,0-1 0,0-1 0,-2-2 0,1-2 0,1 0 0,-4-9-130,4 8-773,-7-22-2709,0 7-1677,0-23 258,0 28-645,0-28-258</inkml:trace>
          <inkml:trace contextRef="#ctx0" brushRef="#br0" timeOffset="2074.8036">2456 209 12771,'-23'-29'4902,"-4"11"-129,27 18-258,-18 0-3354,2 4-645,7 14-129,-3 3-258,5 9 0,1 6-258,3 5 129,3 5 129,0 4-129,7 0 129,5-1-258,4-1 258,2-1-258,2-6 258,1-6-258,0-1 129,1-11-129,-4-3 129,1-8 129,2-10 0,3-2 0,-3-13 258,4-4 0,-4-12 0,8-3 0,-6-10 129,3-3 0,-6-3-258,-2-2 130,-11 0-388,-7 2 0,-4 0 0,-13 4 0,-12 1 0,-5 6 0,0 8-388,-8 1-386,15 17-3741,-14 4-774,9 7 129,4 7-645</inkml:trace>
          <inkml:trace contextRef="#ctx0" brushRef="#br0" timeOffset="2901.6051">3418 241 8901,'18'-23'4644,"-18"23"0,0-20-258,0 20-1806,-36-9-1419,36 9-516,-37-4-258,16 4-129,-4 2-129,3 9 0,3 1-129,1 3 0,4 1-129,3 0 129,6 1-129,3 3 129,2-2 0,7 1 129,9-1 0,7 2-129,6-1 387,4 1-387,5 1 258,4 1-129,1-3 0,2 4-129,-4-1 129,-4 1-129,-7 0 129,-5 3-129,-7-1 129,-7 4 0,-10-4 0,-1 0 129,-10 1-129,-6-3 129,-11-3 0,-3-2 0,-8-6 129,-1 1-129,-5-10 129,-3 3-129,-1-6 0,2-2 0,2-9-129,3 1 130,3-5-259,6 1 0,4 2 0,5-3 0,5 6 0,18 9-646,-16-3-1547,16 3-2580,0 0-516,0 0-129,0 0-258</inkml:trace>
        </inkml:traceGroup>
        <inkml:traceGroup>
          <inkml:annotationXML>
            <emma:emma xmlns:emma="http://www.w3.org/2003/04/emma" version="1.0">
              <emma:interpretation id="{6CCC02A1-D0C1-4038-9301-316137C32CF0}" emma:medium="tactile" emma:mode="ink">
                <msink:context xmlns:msink="http://schemas.microsoft.com/ink/2010/main" type="inkWord" rotatedBoundingBox="5620,398 13517,429 13512,1677 5615,1646"/>
              </emma:interpretation>
              <emma:one-of disjunction-type="recognition" id="oneOf1">
                <emma:interpretation id="interp5" emma:lang="en-US" emma:confidence="0">
                  <emma:literal>Inverter</emma:literal>
                </emma:interpretation>
                <emma:interpretation id="interp6" emma:lang="en-US" emma:confidence="0">
                  <emma:literal>Inver ten</emma:literal>
                </emma:interpretation>
                <emma:interpretation id="interp7" emma:lang="en-US" emma:confidence="0">
                  <emma:literal>Inver ten.</emma:literal>
                </emma:interpretation>
                <emma:interpretation id="interp8" emma:lang="en-US" emma:confidence="0">
                  <emma:literal>inverter</emma:literal>
                </emma:interpretation>
                <emma:interpretation id="interp9" emma:lang="en-US" emma:confidence="0">
                  <emma:literal>Inver tear</emma:literal>
                </emma:interpretation>
              </emma:one-of>
            </emma:emma>
          </inkml:annotationXML>
          <inkml:trace contextRef="#ctx0" brushRef="#br0" timeOffset="3915.6067">4549-80 8901,'0'0'4773,"0"0"0,0 0 0,0 0-1677,0 0-1677,29-10-387,-3 3-258,23 1-129,6-6-258,14 3-129,6 0-129,1 0-387,6 9-387,-20-5-2967,4 5-1290,-16 12 0,-15 11-387,-13 2-516</inkml:trace>
          <inkml:trace contextRef="#ctx0" brushRef="#br0" timeOffset="3588.0063">4855 43 9933,'11'-32'5418,"-11"32"-258,5-19-129,-5 19-1161,0 0-2709,0 0-516,0 0-129,7 21-129,1 2-129,2 9 0,1 7-128,5 9-130,-2 6 0,4 6 0,0 1 0,-1-1 0,-1-1 0,-1-4 0,-1-5 0,-2-8 0,-1-2 0,-4-8 0,-1-2 0,-5-11-517,1 3 1,-2-22-258,0 30-645,-11-25-3483,11-5-129,-19 0-258,19 0 0</inkml:trace>
          <inkml:trace contextRef="#ctx0" brushRef="#br0" timeOffset="5007.6088">5526 365 10836,'2'-16'4515,"-2"16"258,23 2-258,-4 23-2709,-8-4-903,12 13-387,-5 2 129,7 8-387,-2 0 258,0 6-387,-5-5 129,-2-3-258,-5-2 0,-3-12-129,-2-1 0,-6-27 0,0 26-129,0-26 0,0 0 129,-2-12-129,2-9 258,0-6-129,0-7 258,0-1 0,7-10 0,9 6 129,-2-4 0,8 9 129,-4-1 0,8 10 0,-3 2-129,6 10 0,-3 5 0,5 6 0,-3 2 0,4 0-129,-2 9 129,1 5-258,1 4 129,-4 5-129,1 0 129,-5 5-129,0 1 0,-5 1-129,-1 4-129,-11-4-387,6 15-774,-13-17-3354,0 4-387,-6-11 0,1 1-387</inkml:trace>
          <inkml:trace contextRef="#ctx0" brushRef="#br0" timeOffset="5350.8094">6424 456 12642,'7'-16'5031,"11"2"-387,-18 14 129,25 3-3225,-5 22-903,-6-2 0,7 13-258,-5 1 0,4 4-129,-6 2 0,0-2-129,-1-4 0,-4-5 0,-2-7-129,0-5 258,-7-20-129,0 0 129,21 0 0,-10-17 1,-1-13-259,5-7 0,-1-9 0,4-4 0,-2-2 0,0 4 0,0 11-388,-16 5-4643,5 9-129,-5 3 0,0 20-645</inkml:trace>
          <inkml:trace contextRef="#ctx0" brushRef="#br0" timeOffset="6458.4113">6990 504 8772,'37'-2'4773,"-8"2"-129,6 0-129,11 4-1806,-10-8-1032,23 4-645,-13 0-258,11-2 0,-11-5-387,2 2 129,-12-8 0,-2 5-129,-11-8-129,-4 1 129,-8-1-387,-11 16 0,0-30 0,0 30-129,-30-27 0,-1 17-129,-4 8 0,-6 0 0,-4 2 0,-3 11 0,4 8 129,1 5-258,8 8 387,3 1-387,9 8 387,7 2-129,10 1 258,6 3-129,14-3 0,11-1 258,9-6-129,9-3 129,3-7 0,6-4 0,-1-11 0,4-3 0,-1-9 0,3-5 0,-6-11 0,3-7 0,-3-8 0,1-4-128,-6-4-130,-1-6 0,-8 1 0,-3 1 0,-11-1 0,-7 3 0,-7 2 0,-9 5 0,0 7 0,-16 4 0,-2 7 0,-9 3-259,4 10-386,-4-2 129,4 5 0,-2 0 0,25 0-129,-32 8 129,32-8-129,0 0 0,-10 20 129,10-20 258,0 0-129,16 11 258,2-8 129,5-1 129,2-2 258,12 0 0,-5 0 0,9-2 129,-9-5 0,5 7 0,-8-7-129,1 7 129,-11-2-129,1 2-129,-20 0 129,28 9-129,-28-9 0,25 27-129,-12-8 258,1 8-387,-1 3 258,1 6-258,-4 3 130,-1 0-389,2 6-128,-9-10-129,7 8-258,-9-22-1032,12 15-2451,-12-17-774,9-3-129,-9-16-129</inkml:trace>
          <inkml:trace contextRef="#ctx0" brushRef="#br0" timeOffset="6988.8122">8589 337 13029,'30'-29'4902,"11"26"-258,7-1-129,20 4-3225,-10 0-1161,1-3-1419,5 3-3096,-9 0-258,-5 3 0,-11 1-645</inkml:trace>
          <inkml:trace contextRef="#ctx0" brushRef="#br0" timeOffset="6770.4119">8808-275 15093,'0'-71'5031,"0"46"-258,0 25-129,0 0-3612,0 0-387,2 37-258,5 15 0,0 10-129,3 14 129,3 10-257,3 10-130,-2 2 0,2-6 0,-2-1 0,-1-13 0,-3-7-388,-2-16-128,4 1-258,-12-26-1161,9-2-2967,-9-10 0,0-18-258,-2 16-129</inkml:trace>
          <inkml:trace contextRef="#ctx0" brushRef="#br0" timeOffset="7987.214">9542 378 11868,'77'5'5031,"-38"-5"-645,5 2 516,-13-6-2838,19 4-1161,-17-5-258,6-1-129,-10-4-129,-2-1 0,-10-5-129,-6 0-129,-9-2-129,-6-1 0,-15 1-129,-10 0 0,-8 6-129,-9-1-129,-2 13 0,-6 0 0,4 13 0,1 6 0,9 13 0,1 2 0,14 11 258,8-1-129,11 4 258,6 2 129,15-6 258,13 3-129,6-12 258,12 3 0,0-15-129,9 2 258,-1-13-258,5-5 129,-4-7-129,7 0 0,-3-14 1,1-4-388,-3-3 0,0-6 0,-5-1 0,-6-1 0,-5-5 0,-8 2 0,-8-1 0,-7 1 0,-9 1 0,-5 1 0,-4 3 0,-2 4 0,-11 5 0,-3 1 0,0 6-259,-3 2-386,1 9-129,-7-2-258,25 2-645,-43 6-645,40 13-258,-20-15 0,23 14 903,0-18 645,0 0 645,7 19 774,9-19 774,23 0 903,-12-7 387,28 7 0,-18-11-516,20 11-645,-14-12-387,7 10-129,-9-5-129,-1 7-129,-11-2-128,1 2-388,-9 0 0,3 0 0,-5 4 0,1 8 0,-2 4 0,-1 6 0,-2 3 0,-1 8 0,-4 3 0,-1 3 0,-3-2 0,-6 2 0,1-5 0,-1-2 0,0 0 0,-7-12 0,7 14-1549,-12-20-3353,8 2-516,4-16 258,0 0-387</inkml:trace>
          <inkml:trace contextRef="#ctx0" brushRef="#br0" timeOffset="8330.4146">11339 410 11223,'0'0'4644,"20"-7"129,-20 7-258,24 1-1806,-24-1-1419,50 0-387,-12 0-129,22 0-129,9-1-129,19-1 0,2-5-257,12 1-259,-3 1 0,-1-2 0,-7 1 0,-13 1 0,-14 0 0,-12 1 0,-13 2 0,-14-1 0,-6 3 0,-19 0-1162,0 0-3611,0-18-516,0 18 387,-17-12-903</inkml:trace>
        </inkml:traceGroup>
      </inkml:traceGroup>
    </inkml:traceGroup>
    <inkml:traceGroup>
      <inkml:annotationXML>
        <emma:emma xmlns:emma="http://www.w3.org/2003/04/emma" version="1.0">
          <emma:interpretation id="{362EB9E6-8CBB-45A8-A92C-464A70029827}" emma:medium="tactile" emma:mode="ink">
            <msink:context xmlns:msink="http://schemas.microsoft.com/ink/2010/main" type="paragraph" rotatedBoundingBox="5595,1507 9327,2478 9065,3484 5333,25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D0F4787-D636-4E72-B2AB-87D66075FF6B}" emma:medium="tactile" emma:mode="ink">
              <msink:context xmlns:msink="http://schemas.microsoft.com/ink/2010/main" type="inkBullet" rotatedBoundingBox="5595,1507 6402,1717 6322,2022 5516,1812"/>
            </emma:interpretation>
            <emma:one-of disjunction-type="recognition" id="oneOf2"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~</emma:literal>
              </emma:interpretation>
              <emma:interpretation id="interp13" emma:lang="en-US" emma:confidence="0">
                <emma:literal>.</emma:literal>
              </emma:interpretation>
              <emma:interpretation id="interp14" emma:lang="en-US" emma:confidence="0">
                <emma:literal>•</emma:literal>
              </emma:interpretation>
            </emma:one-of>
          </emma:emma>
        </inkml:annotationXML>
        <inkml:trace contextRef="#ctx0" brushRef="#br0" timeOffset="4274.4073">4460 1009 11868,'-14'18'5031,"14"-18"-387,11 0 258,-8-16-3225,24 14-774,-6-12-258,15 10 0,1-6-258,11 8-129,8-2 0,9 4-129,6 0 0,4 0-258,9 2-387,-11-13-1290,9 10-3096,-10-10 0,-4 2-258,-11-5-516</inkml:trace>
      </inkml:traceGroup>
      <inkml:traceGroup>
        <inkml:annotationXML>
          <emma:emma xmlns:emma="http://www.w3.org/2003/04/emma" version="1.0">
            <emma:interpretation id="{E8854452-8D49-4356-AFD8-637E62CECF9B}" emma:medium="tactile" emma:mode="ink">
              <msink:context xmlns:msink="http://schemas.microsoft.com/ink/2010/main" type="line" rotatedBoundingBox="6717,1834 9319,2512 9065,3484 6464,2807">
                <msink:destinationLink direction="with" ref="{1F734991-6931-4749-AC60-65DCBA43A6D9}"/>
                <msink:destinationLink direction="with" ref="{DB8A4DD4-7444-4741-A096-8F32DC4D7DD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DF2823E-2D36-437E-B127-02FC6225F4C4}" emma:medium="tactile" emma:mode="ink">
                <msink:context xmlns:msink="http://schemas.microsoft.com/ink/2010/main" type="inkWord" rotatedBoundingBox="6717,1834 7975,2162 7721,3134 6464,2807"/>
              </emma:interpretation>
              <emma:one-of disjunction-type="recognition" id="oneOf3">
                <emma:interpretation id="interp15" emma:lang="en-US" emma:confidence="0">
                  <emma:literal>I</emma:literal>
                </emma:interpretation>
                <emma:interpretation id="interp16" emma:lang="en-US" emma:confidence="0">
                  <emma:literal>+</emma:literal>
                </emma:interpretation>
                <emma:interpretation id="interp17" emma:lang="en-US" emma:confidence="0">
                  <emma:literal>1</emma:literal>
                </emma:interpretation>
                <emma:interpretation id="interp18" emma:lang="en-US" emma:confidence="0">
                  <emma:literal>J</emma:literal>
                </emma:interpretation>
                <emma:interpretation id="interp19" emma:lang="en-US" emma:confidence="0">
                  <emma:literal>y</emma:literal>
                </emma:interpretation>
              </emma:one-of>
            </emma:emma>
          </inkml:annotationXML>
          <inkml:trace contextRef="#ctx0" brushRef="#br1" timeOffset="73912.9298">6472 1609 12513,'14'-11'4902,"-14"11"-258,20 16 258,-20-16-3483,28 41-516,-17-13 0,10 13-387,-5-2-129,6 9 0,-4-1-129,1 2-129,-3-1 0,0-7 0,-3-5 0,-3-8 129,-3-5 1,-7-23-259,0 0 0,18 0 0,-18-21 0,4-11 0,-2-12 0,3-8 0,-2-8 0,5-8 0,-3 0 0,-2 1 0,1 1 0,-2 0 0,1 9 0,-3 7 0,0 11 0,-1 4-388,1 35-1676,-8-22-3096,8 22 0,0 0-387,-17 25 0</inkml:trace>
          <inkml:trace contextRef="#ctx0" brushRef="#br1" timeOffset="73444.929">5394 2021 5031,'0'0'4644,"22"-5"129,4 1-774,19 4-903,-10-9-516,29 11-516,-8-7-516,22 5-516,-7-5-129,14 5-258,-8-9-258,1 7 0,-9-5 0,-5 3-129,-12-3-129,-7 2 0,-13-1-129,-8 1 0,-6 3-258,-18 2-516,23 0-1677,-23 0-2322,0 0-129,0 0-516,0 0 0</inkml:trace>
        </inkml:traceGroup>
        <inkml:traceGroup>
          <inkml:annotationXML>
            <emma:emma xmlns:emma="http://www.w3.org/2003/04/emma" version="1.0">
              <emma:interpretation id="{494F24D2-FDC1-459F-8B36-AC291D942FA1}" emma:medium="tactile" emma:mode="ink">
                <msink:context xmlns:msink="http://schemas.microsoft.com/ink/2010/main" type="inkWord" rotatedBoundingBox="8210,2315 9296,2598 9130,3235 8044,2953"/>
              </emma:interpretation>
              <emma:one-of disjunction-type="recognition" id="oneOf4">
                <emma:interpretation id="interp20" emma:lang="en-US" emma:confidence="0">
                  <emma:literal>DID</emma:literal>
                </emma:interpretation>
                <emma:interpretation id="interp21" emma:lang="en-US" emma:confidence="0">
                  <emma:literal>D</emma:literal>
                </emma:interpretation>
                <emma:interpretation id="interp22" emma:lang="en-US" emma:confidence="0">
                  <emma:literal>DTD</emma:literal>
                </emma:interpretation>
                <emma:interpretation id="interp23" emma:lang="en-US" emma:confidence="0">
                  <emma:literal>JD</emma:literal>
                </emma:interpretation>
                <emma:interpretation id="interp24" emma:lang="en-US" emma:confidence="0">
                  <emma:literal>DAD</emma:literal>
                </emma:interpretation>
              </emma:one-of>
            </emma:emma>
          </inkml:annotationXML>
          <inkml:trace contextRef="#ctx0" brushRef="#br1" timeOffset="74552.5309">7161 1834 5805,'-8'-51'4902,"8"51"-387,-7-25-258,7 25-1548,0 0-516,0 0-387,0 0-645,0 0-387,0 12-258,0-12 0,25 32-129,-9-14 0,9 7-129,0-2 0,4 4 0,1-4 0,0 2 0,-3-2 0,-1 0 129,-8-3-129,-2-1 129,-9-3-128,-5 2-259,-2-18 0,-18 29 0,-8-15 0,-10-3 0,-3 5-130,-11-9-644,7 14-774,-14-16-3354,9 4-129,4-5-258,7-2-129</inkml:trace>
          <inkml:trace contextRef="#ctx0" brushRef="#br1" timeOffset="74256.1304">7084 1747 14835,'16'15'5160,"4"15"-129,-8-7-258,-8-4-3741,15 19-387,-5-4-129,6 8-129,-4-3-129,0 1-258,-2-3-129,-5-5-129,0 0-129,-9-14-387,5 5-516,-15-23-1935,10 0-1677,-18-16 0,9-7-129,-3-11-516</inkml:trace>
          <inkml:trace contextRef="#ctx0" brushRef="#br1" timeOffset="75051.7318">7842 1779 13416,'23'-1'5289,"-23"1"-258,9 19-129,-9-19-2709,14 50-1290,-12-18 0,10 18-773,-5-2-130,6 3 0,-4 1 0,-2-6 0,2-7 0,-6-8 0,3-7 0,-6-24 0,0 0-388,0-10-257,-4-15-129,-10-21 0,5 5 0,-11-16 129,8 3 129,-4-2 258,4 4 129,4 7 129,5 5 258,3 13 129,0 4 129,16 14 0,-16 9 0,41 0 129,-16 3-129,8 19 0,0 1-129,6 9 129,-6 2-386,3 5-130,-9-4 0,-6 6 0,-16-3 0,-5 1 0,-21-2 0,-18-5 0,-4 16-1420,-17-16-3482,-4 2-387,-11-6-129,4 3-387</inkml:trace>
        </inkml:traceGroup>
      </inkml:traceGroup>
    </inkml:traceGroup>
    <inkml:traceGroup>
      <inkml:annotationXML>
        <emma:emma xmlns:emma="http://www.w3.org/2003/04/emma" version="1.0">
          <emma:interpretation id="{21645B58-7683-419F-A679-E3E2EB974A68}" emma:medium="tactile" emma:mode="ink">
            <msink:context xmlns:msink="http://schemas.microsoft.com/ink/2010/main" type="paragraph" rotatedBoundingBox="5712,4110 12766,3890 12801,5025 5747,52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CD431B-D41C-48B1-8195-536F1AE95543}" emma:medium="tactile" emma:mode="ink">
              <msink:context xmlns:msink="http://schemas.microsoft.com/ink/2010/main" type="line" rotatedBoundingBox="5712,4110 12766,3890 12801,5025 5747,5245">
                <msink:destinationLink direction="with" ref="{DB8A4DD4-7444-4741-A096-8F32DC4D7DD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8E35AC4-85F8-43B1-BD1D-A88FF2E7C523}" emma:medium="tactile" emma:mode="ink">
                <msink:context xmlns:msink="http://schemas.microsoft.com/ink/2010/main" type="inkWord" rotatedBoundingBox="5721,4399 9451,4282 9478,5129 5747,5245">
                  <msink:destinationLink direction="with" ref="{C6E2365F-68FD-4E7A-9AE6-98C7ED40ADD3}"/>
                </msink:context>
              </emma:interpretation>
              <emma:one-of disjunction-type="recognition" id="oneOf5">
                <emma:interpretation id="interp25" emma:lang="en-US" emma:confidence="0">
                  <emma:literal>toad</emma:literal>
                </emma:interpretation>
                <emma:interpretation id="interp26" emma:lang="en-US" emma:confidence="0">
                  <emma:literal>Toad</emma:literal>
                </emma:interpretation>
                <emma:interpretation id="interp27" emma:lang="en-US" emma:confidence="0">
                  <emma:literal>-Load</emma:literal>
                </emma:interpretation>
                <emma:interpretation id="interp28" emma:lang="en-US" emma:confidence="0">
                  <emma:literal>-load</emma:literal>
                </emma:interpretation>
                <emma:interpretation id="interp29" emma:lang="en-US" emma:confidence="0">
                  <emma:literal>-road</emma:literal>
                </emma:interpretation>
              </emma:one-of>
            </emma:emma>
          </inkml:annotationXML>
          <inkml:trace contextRef="#ctx0" brushRef="#br1" timeOffset="47751.6838">4651 3613 6837,'0'0'4515,"0"0"-258,0 0-129,0 0-1935,0 0-516,0 0-387,0 0-516,0 0-129,21 0-258,-21 0 0,43 7 129,-6-3-129,18 3 129,11-3-129,16 1 0,7-3 0,10 0 0,1-2 0,5 0-129,-9-2 0,-3-2 0,-12-1 0,-8 3-129,-12-3 0,-10 3 0,-10 0 0,-10 0-129,-8 2-129,-23 0-129,26 0-387,-26 0-1290,0 0-2709,-10-1-258,10 1-129,-31 5-387</inkml:trace>
          <inkml:trace contextRef="#ctx0" brushRef="#br2" timeOffset="257572.0524">6373 3724 10191,'7'-18'4644,"-7"18"-129,0 0-258,0 0-2193,0 0-645,0 0-516,7 21-258,-7-3 129,5 10-387,-3 3 129,3 8-258,1 2 129,1 5-258,0 0 129,2 2-129,-2-3-129,2-4 0,-4-1 0,0-6 129,1-7-129,-1-4 0,-1-7 129,-4-16-129,9 21 0,-9-21 129,0 0-129,21 11 129,-21-11 0,28 2 0,-8-2-129,7 0 129,3 0 0,2 0-258,3 0-129,-1-2-258,5 4-1161,-8-2-2967,-3-4-258,-5-5-129,-3 1-387</inkml:trace>
          <inkml:trace contextRef="#ctx0" brushRef="#br2" timeOffset="257993.2531">7075 3989 14190,'-5'-27'4773,"5"27"-258,-18-11 0,-9 4-3354,27 7-516,-26 13-258,26-13-129,-23 32-129,15-11-129,1 4 0,6 2 129,1-1-129,3 1 0,10 1 0,3-1 129,1-6 0,8 1 129,-2-6 0,6-2 0,-6-9 0,4 1 129,-8-8 1,3-5-388,-12-11 0,-1-2 0,-9-8 0,0 1 0,-12-7 0,-8 1 0,1 2 0,-12-1 0,10 11-646,-18-4-4127,14 7-387,0 4 258,7 7-387</inkml:trace>
          <inkml:trace contextRef="#ctx0" brushRef="#br2" timeOffset="258960.4548">7511 4038 14706,'16'-24'4773,"-16"-1"0,0 25-258,-25-22-3225,25 22-645,-23 0-258,23 0-258,-27 9 0,27-9-129,-17 30 0,11-10 0,3 0 0,1 1 0,2 0-129,0-1 129,5-1-129,2-3-129,0 4 0,-7-20 0,16 23 0,-16-23 0,18 9 129,-18-9 0,18 0 129,-18 0 129,16-20 0,-16 20 258,18-33-129,-8 15 129,-4-5-129,1 3 0,-2 1 0,2 3-258,-7 16 129,13-24-258,-13 24 0,0 0 0,27 0-258,-27 0-129,30 25-258,-30-25-645,42 39-516,-24-31-774,20 15-129,-8-22 129,16 12 0,-12-13 774,14 0 903,-11-9 1032,-3-9 1419,-2 9 774,-14-10 516,0 10-258,-18-9 0,0 18-387,0 0-645,0 0-387,-27-11-645,27 11-129,-27 16-258,15 0 129,1 4-129,4 3-129,2 2 129,3-2 0,2 2 0,3-2 0,8-3 129,3-4 0,2-7 129,4-4 129,-2-5 0,3-9 0,-3-14 129,3-4-129,-5-14 0,-2-3-129,-5-9-258,0-6 129,-2-5-258,-5-2 129,-2 0 0,0 6 0,-3 6-129,-3 10 258,-1 8 0,2 11-129,5 25 129,0 0 0,-22 0 0,22 18 130,-1 11-259,1 10 0,5 3 0,7 12 0,4-1 0,11 8 0,2-1 0,4 2 0,12 6 0,-18 1-3226,17-3-1934,-5 2 129,-1-2-645</inkml:trace>
        </inkml:traceGroup>
        <inkml:traceGroup>
          <inkml:annotationXML>
            <emma:emma xmlns:emma="http://www.w3.org/2003/04/emma" version="1.0">
              <emma:interpretation id="{8BF23CCB-8456-4025-95F4-9BCAC7E42E23}" emma:medium="tactile" emma:mode="ink">
                <msink:context xmlns:msink="http://schemas.microsoft.com/ink/2010/main" type="inkWord" rotatedBoundingBox="11829,3919 12766,3890 12798,4916 11861,4945">
                  <msink:destinationLink direction="with" ref="{00570619-21DC-4DF0-B830-F378AC162C61}"/>
                </msink:context>
              </emma:interpretation>
              <emma:one-of disjunction-type="recognition" id="oneOf6">
                <emma:interpretation id="interp30" emma:lang="en-US" emma:confidence="1">
                  <emma:literal>Vo</emma:literal>
                </emma:interpretation>
                <emma:interpretation id="interp31" emma:lang="en-US" emma:confidence="0">
                  <emma:literal>No</emma:literal>
                </emma:interpretation>
                <emma:interpretation id="interp32" emma:lang="en-US" emma:confidence="0">
                  <emma:literal>Von</emma:literal>
                </emma:interpretation>
                <emma:interpretation id="interp33" emma:lang="en-US" emma:confidence="0">
                  <emma:literal>Vow</emma:literal>
                </emma:interpretation>
                <emma:interpretation id="interp34" emma:lang="en-US" emma:confidence="0">
                  <emma:literal>Voc</emma:literal>
                </emma:interpretation>
              </emma:one-of>
            </emma:emma>
          </inkml:annotationXML>
          <inkml:trace contextRef="#ctx0" brushRef="#br1" timeOffset="198011.1478">10772 3537 10191,'14'-46'4773,"-12"22"-129,1 8-129,-3 16-1419,0-23-1806,0 23-645,0 0-129,0 0-129,11 11-129,1 14-129,2 9-129,6 7 129,1 8-129,6 10 129,-2 3 129,2 2-129,-2 2 0,-1-4-129,-2-5 258,-3-5-258,-3-9 129,-1-8 0,-5-10 0,1-7 129,-11-18 129,0 0-128,16-9-259,-9-14 0,-3-16 0,6-6 0,-1-13 0,5-8 0,1-11 0,4-6 0,3-8 0,1 0 0,0 1 0,3 4 0,-4 10 0,-3 10 0,-1 14 0,-5 11 0,-1 18 0,-12 23 0,0 0 0,0 0-1291,23 23-3611,-21 18-387,7 7 129,-2 11-258</inkml:trace>
          <inkml:trace contextRef="#ctx0" brushRef="#br1" timeOffset="198432.3485">11547 3846 9417,'-27'27'3870,"8"-15"-258,15 17-387,-1-2-2709,0 3 0,5 0 0,0-5 258,3 5 258,2-12-129,17 7 129,-22-25 129,41 28 0,-25-28 129,16 7-258,-13-10 0,12-1-129,-14-15-128,8 1-775,-12-10 0,-1-1 0,-12-8 0,0 1 0,-14 1 0,-9 1 0,-7 4 0,-10 3 0,1 7 0,-9 2 0,20 11-3871,-15 7-1031,9 7-258,-1 13-258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32.8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FD4952-13F2-44B1-B70F-686E8DEA631D}" emma:medium="tactile" emma:mode="ink">
          <msink:context xmlns:msink="http://schemas.microsoft.com/ink/2010/main" type="inkDrawing" rotatedBoundingBox="3628,5256 5136,5156 5139,5205 3631,5305" semanticType="callout" shapeName="Other">
            <msink:sourceLink direction="with" ref="{22E0BC9D-4E83-45F6-980C-8BD1ED3666A9}"/>
            <msink:sourceLink direction="with" ref="{170BCBEF-53CC-48F8-9E90-3ADE9DBB9B43}"/>
          </msink:context>
        </emma:interpretation>
      </emma:emma>
    </inkml:annotationXML>
    <inkml:trace contextRef="#ctx0" brushRef="#br0">2559 4474 4515,'23'-5'4386,"-23"5"-387,0 0 258,27 0-1290,-27 0-903,44 9-387,-22-9-258,22 2-387,-5-2-387,16 0 0,-7 0-258,13 0 0,-10 0 0,6 0-129,-2-2 0,1 2-129,-5-4 129,2 4 0,-4-5 0,2 1 0,-3-1 0,2 0-129,-4-1 129,2 3-129,-7-3 0,0 3 129,-5-1-258,-4 3 129,-6-1 129,-3 0-258,-7 0 129,-16 2 0,27-2 0,-27 2 0,20-3 0,-4-1 1,1 1-130,7 1 0,1-3 0,5 1 0,0-1 0,2 1 0,-4-1 0,-3 3 0,-5 0 0,-20 2 0,21 0-259,-21 0-1289,0 0-3096,-21-1-387,0 1 129,-8 3-645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29.5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0BCBEF-53CC-48F8-9E90-3ADE9DBB9B43}" emma:medium="tactile" emma:mode="ink">
          <msink:context xmlns:msink="http://schemas.microsoft.com/ink/2010/main" type="inkDrawing" rotatedBoundingBox="5069,4397 5128,5930 5036,5934 4977,4400" semanticType="callout" shapeName="Other">
            <msink:destinationLink direction="with" ref="{EAFD4952-13F2-44B1-B70F-686E8DEA631D}"/>
          </msink:context>
        </emma:interpretation>
      </emma:emma>
    </inkml:annotationXML>
    <inkml:trace contextRef="#ctx0" brushRef="#br0">3923 4014 1677,'4'-27'1677,"-4"27"-516,3-20-1032,-3 20-258,4-21-129,-4 21-129,2-23-129,-2 23 0,3-29 516,-1 13 129,-2-1 774,5 1 258,-5-6 516,4 4 129,-2-1 387,-1 1-129,3 0 258,-4-1 0,0 19-387,4-32-258,-4 32 0,0-27-129,0 27-129,0-25-258,0 25-129,0-18-129,0 18-258,0 0-129,0 0 0,-4-16-258,4 16 0,0 0-129,0 0 0,0 0-129,-4 11 0,4-11 129,0 28 0,0-8-129,0 5 258,2 3-129,2 6 129,-1 2 0,4 3-129,-1 0 130,1 5-259,0 3 0,0 3 0,0 1 0,0 4 0,0 2 0,-1 5 0,-3-1 0,-1 1 0,0 0 0,-2-1 0,0-2 0,0-2 0,0-1 0,-2-2 0,-3-4 0,-2-1 0,1-2 0,-1-3 0,2-1 0,0-6 0,1-3 0,2-6 0,2-1 0,0-7 0,0-3 0,0-17 0,2 24 0,-2-24 0,5 16-259,-5-16-1289,0 0-3354,0 0-129,0 0-258,-9-16-129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31.8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290F26C-459E-4B1B-A6CA-EB9F731E1FF8}" emma:medium="tactile" emma:mode="ink">
          <msink:context xmlns:msink="http://schemas.microsoft.com/ink/2010/main" type="inkDrawing" rotatedBoundingBox="5676,5461 7412,5583 7381,6023 5645,5900" semanticType="callout" shapeName="Other">
            <msink:sourceLink direction="to" ref="{CACABBC1-E9AD-4504-B44D-C4967BCDCC17}"/>
          </msink:context>
        </emma:interpretation>
      </emma:emma>
    </inkml:annotationXML>
    <inkml:trace contextRef="#ctx0" brushRef="#br0">4596 4821 10836,'12'-7'4515,"4"7"-129,0 4-258,-16-4-2193,53 14-516,-19-9-387,28 11-129,3-7-129,16 7-129,6-5-258,15 1 0,3-3 0,10 2-258,3-4 129,3-2-258,-2-1 129,-2 1 0,-8-3-129,-11 1 129,-15-1-129,-13 0 129,-15-2 1,-18 0-130,-15-2 0,-22 2 0,7-21 0,-13 5 0,-13-4 0,-4-1 0,-6 0 0,-1 1 0,-2 4 0,0 2 0,3 3-130,6 4 130,6 3-258,1 4 129,16 0 0,0 0 129,-9 11-129,9-11 258,17 25-129,7-9 129,2 2 129,10 3-129,-2-3 1,3 5-130,-3-5 0,-2 3 0,-9-3 0,-4 3 0,-10-3 0,-9 3 0,-5-1 0,-15 0 0,-12-1 0,-10 1 0,-5 3 0,-15-11-517,12 8-4385,-15-4-258,2 0 0,5-2-258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30.1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9798B50-E307-4CC3-BBEF-EFF67605D2AF}" emma:medium="tactile" emma:mode="ink">
          <msink:context xmlns:msink="http://schemas.microsoft.com/ink/2010/main" type="inkDrawing" rotatedBoundingBox="5802,4437 5822,5702 5744,5703 5723,4438" semanticType="callout" shapeName="Other"/>
        </emma:interpretation>
      </emma:emma>
    </inkml:annotationXML>
    <inkml:trace contextRef="#ctx0" brushRef="#br0">4690 3652 5031,'0'0'4515,"0"0"129,-4 15-129,3 4-1290,1-19-1032,-2 45-129,-4-20-387,10 17-516,-2-3-129,10 15-258,-5 1-129,6 9-129,-4 2-129,0 12-129,-4 0-128,0 4-130,-5-2 0,0 2 0,0-6 0,-2-4 0,-5-7 0,2-9 0,0-8 0,3-11 0,-2-5 0,3-11 0,1-5 0,0-16 0,0 18 0,0-18 0,0 0 0,0 0 0,0 0-775,-24-25-1805,21 7-2193,-6-6-516,5-7 258,-1-2-387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37.9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6E2365F-68FD-4E7A-9AE6-98C7ED40ADD3}" emma:medium="tactile" emma:mode="ink">
          <msink:context xmlns:msink="http://schemas.microsoft.com/ink/2010/main" type="inkDrawing" rotatedBoundingBox="7234,5770 7457,7675 7424,7679 7201,5774" semanticType="callout" shapeName="Other">
            <msink:sourceLink direction="with" ref="{08E35AC4-85F8-43B1-BD1D-A88FF2E7C523}"/>
            <msink:sourceLink direction="with" ref="{1CCC459C-12A1-4467-BEE6-3E669D8DB1DF}"/>
          </msink:context>
        </emma:interpretation>
      </emma:emma>
    </inkml:annotationXML>
    <inkml:trace contextRef="#ctx0" brushRef="#br0">6148 5003 2451,'0'0'2580,"-1"-16"387,1 16-129,1 8-1677,-1-8 129,4 18 258,-4-18 258,5 29-129,-5-13 129,6 12-258,-6-5 258,9 13-516,-9-4-258,10 16-258,-10-4 0,11 19-129,-9-3-129,8 11 0,-8 0-258,7 9 129,-5-5 0,5 5-129,-4-9 0,4 2 0,-2-9 0,5 0-129,-5-3 258,6-2-258,-2-4 129,1 2-129,-1-4 129,-1 2 0,-3-2-128,1 3-130,-5-7 0,2 1 0,-3-7 0,-2-4 0,0-7 0,2-5 0,-2-4 0,2-7 0,-2-16 0,0 27 0,0-27 0,3 23 0,-3-23 0,0 21 0,0-21 0,2 20 0,-2-20 0,0 16 0,0-16 0,0 0 0,5 16 0,-5-16 0,0 0-2452,0 0-2579,0 0-387,-12-9 0,12 9-516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40.1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CCC459C-12A1-4467-BEE6-3E669D8DB1DF}" emma:medium="tactile" emma:mode="ink">
          <msink:context xmlns:msink="http://schemas.microsoft.com/ink/2010/main" type="inkDrawing" rotatedBoundingBox="5941,7749 7353,7716 7354,7758 5941,7790" semanticType="callout" shapeName="Other">
            <msink:destinationLink direction="with" ref="{C6E2365F-68FD-4E7A-9AE6-98C7ED40ADD3}"/>
            <msink:destinationLink direction="with" ref="{50FD956B-AF6A-485E-9393-B05AAD592D56}"/>
          </msink:context>
        </emma:interpretation>
      </emma:emma>
    </inkml:annotationXML>
    <inkml:trace contextRef="#ctx0" brushRef="#br0">4871 6963 5676,'0'0'4128,"0"0"-258,0 0 129,0 0-1806,0 0-774,0 0-129,9 3 0,-9-3-129,36 6-258,-13-6 129,25 3-258,2-3-129,24 2 0,3-2-258,19 0-129,4-2 0,12-1 0,1-3-129,3 1 0,-7 0-129,-10-1 129,-12 3-129,-12-3 129,-13 3-129,-15 1 129,-14 0-129,-9 2 0,-24 0 129,23 0-129,-23 0 0,0 0-129,0 0 0,0 0-258,0 0-387,0 0-1161,0 13-2838,0-13 129,-23 16-258,3-6-387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50.0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ACC0E2-9B64-4ACC-AF31-EF573E6A5E3C}" emma:medium="tactile" emma:mode="ink">
          <msink:context xmlns:msink="http://schemas.microsoft.com/ink/2010/main" type="writingRegion" rotatedBoundingBox="1463,8739 5041,7939 5336,9261 1758,10061"/>
        </emma:interpretation>
      </emma:emma>
    </inkml:annotationXML>
    <inkml:traceGroup>
      <inkml:annotationXML>
        <emma:emma xmlns:emma="http://www.w3.org/2003/04/emma" version="1.0">
          <emma:interpretation id="{0FD36662-709F-4739-976E-1212146AC04A}" emma:medium="tactile" emma:mode="ink">
            <msink:context xmlns:msink="http://schemas.microsoft.com/ink/2010/main" type="paragraph" rotatedBoundingBox="1463,8739 5041,7939 5336,9261 1758,100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91AE10-F1FF-403D-B141-BD8B99768092}" emma:medium="tactile" emma:mode="ink">
              <msink:context xmlns:msink="http://schemas.microsoft.com/ink/2010/main" type="line" rotatedBoundingBox="1463,8739 5041,7939 5336,9261 1758,10061"/>
            </emma:interpretation>
          </emma:emma>
        </inkml:annotationXML>
        <inkml:traceGroup>
          <inkml:annotationXML>
            <emma:emma xmlns:emma="http://www.w3.org/2003/04/emma" version="1.0">
              <emma:interpretation id="{A19709EC-F8AE-41A6-8015-C3E5BDE46377}" emma:medium="tactile" emma:mode="ink">
                <msink:context xmlns:msink="http://schemas.microsoft.com/ink/2010/main" type="inkWord" rotatedBoundingBox="1463,8739 5041,7939 5336,9261 1758,10061"/>
              </emma:interpretation>
              <emma:one-of disjunction-type="recognition" id="oneOf0">
                <emma:interpretation id="interp0" emma:lang="en-US" emma:confidence="0">
                  <emma:literal>vinot</emma:literal>
                </emma:interpretation>
                <emma:interpretation id="interp1" emma:lang="en-US" emma:confidence="0">
                  <emma:literal>in +</emma:literal>
                </emma:interpretation>
                <emma:interpretation id="interp2" emma:lang="en-US" emma:confidence="0">
                  <emma:literal>wino +</emma:literal>
                </emma:interpretation>
                <emma:interpretation id="interp3" emma:lang="en-US" emma:confidence="0">
                  <emma:literal>vinous</emma:literal>
                </emma:interpretation>
                <emma:interpretation id="interp4" emma:lang="en-US" emma:confidence="0">
                  <emma:literal>Wino +</emma:literal>
                </emma:interpretation>
              </emma:one-of>
            </emma:emma>
          </inkml:annotationXML>
          <inkml:trace contextRef="#ctx0" brushRef="#br0">423 8087 12771,'-6'-32'4902,"6"32"-387,-2-18 258,2 18-2451,0 0-1032,0 0-387,6 25-387,3 4 0,10 10-257,-3 7-259,11 11 0,-2 3 0,3 6 0,1-2 0,1 2 0,-3-6 0,-1-4 0,-3-10 0,-5-9 0,-2-10 0,-1-8 0,-15-19 0,19 6 0,-14-15 0,3-18 0,-3-7 0,4-8 0,-2-12 0,2-13 0,0-4 0,0-11 0,-1-2 0,0 4 0,-1-2 0,-2 13 0,0 7 0,-3 14 0,2 14 0,-4 13 0,0 21 0,0 0 0,9 33-4387,-2 3-902,3 14-129,3 3-258</inkml:trace>
          <inkml:trace contextRef="#ctx0" brushRef="#br0" timeOffset="343.2006">1154 8617 14706,'0'0'4644,"16"0"-129,-16 0 0,0 20-3483,0 5-387,0 1-516,3 3-258,4 13-774,-7-15-2322,0 2-1419,0-5 258,0-8-516,0-16-258</inkml:trace>
          <inkml:trace contextRef="#ctx0" brushRef="#br0" timeOffset="514.8009">1154 8566 14319,'-4'-88'5031,"1"51"-129,3 9-129,-11-4-2709,11 32-1161,0-22-516,0 22-516,0 0-1161,0 9-3225,0-9-516,0 29 258,0-6-516</inkml:trace>
          <inkml:trace contextRef="#ctx0" brushRef="#br0" timeOffset="967.2017">1355 8610 13545,'44'11'4902,"-21"6"0,-3 7-258,-2-14-2580,3 26-1161,-14-6-387,0 2-387,-3 0 0,-4-9-258,0-3 129,0-20-129,-9 19 0,9-19 129,-5-9 129,5-10 0,0-6 0,1-2 129,6-8 0,4 1 129,-2-3-257,3 5-130,-1-2 0,7 9 0,-7-2 0,3 11 0,-14 16 0,23-19 0,-23 19 0,32 1 0,-13 14 0,3 4 0,-1 8 0,1 3 0,1 7 0,-9 1 0,4 21 0,-11-15-4258,-4 4-902,-3-5-258,-1-1-129</inkml:trace>
          <inkml:trace contextRef="#ctx0" brushRef="#br0" timeOffset="-8112.0142">3969 7198 8901,'-5'-24'4644,"5"24"129,0-19-387,0 19-1419,0 0-1161,0 0-516,0 0-387,0 0-258,0 14-258,4 9 129,3 4 0,7 16-258,-2 6 258,6 17-257,0 9-259,3 14 0,-1 3 0,0 8 0,-3-4 0,1-2 0,-4-5 0,1-9 0,-3-7 0,-3-12 0,0-8 0,-2-10 0,-2-4 0,1-5 0,-3-8 0,1-6 0,-1-2 0,-3-18 0,9 25-1678,-9-25-2966,0 0-516,-9-2 258,9 2-387</inkml:trace>
          <inkml:trace contextRef="#ctx0" brushRef="#br0" timeOffset="-4898.4086">2580 7925 4386,'-73'4'3999,"47"-3"129,-10-1-129,13 0-1032,7 2-774,-2-2-387,18 0-516,0 0-387,0 0-129,0 0-129,27 6 0,-4-6 0,16 3 0,2-3-129,18 0 129,-1 0-258,14-2 0,-1-5-129,7 4 0,-3-4 0,3 1-129,-5-3 129,0 2-129,-4-2 0,-3 2-129,-4 0 129,-1 2 0,-8-2 1,-1 0-130,-8 3 0,-3 0 0,-5 1 0,-6 3 0,-5 0 0,-4 0 0,-5 0 0,-16 0 0,29 0 0,-13 0 0,0 0 0,5 0 0,0 0 0,4 0 0,2-2 0,0 2 0,-3-3 0,0 3 0,-5-2 0,-19 2 0,27 0 0,-27 0 0,0 0 0,16 0 0,-16 0 0,0 0 0,0 0 0,0 0 0,0 0 0,0 0 0,0 0 0,0 0 0,0 0 0,0 0 0,0 0 0,0 0-388,0 0-257,0-20-1677,0 20-2322,0 0-258,-18 6-258,18-6-129</inkml:trace>
          <inkml:trace contextRef="#ctx0" brushRef="#br0" timeOffset="-3026.4053">2326 7875 6837,'-9'-19'4773,"9"19"-258,-18-20 0,4 2-1032,14 18-1032,-27-12-645,27 12-516,-23 0-516,23 0-258,-19 20-258,11-3-129,1 5-129,4 3 0,1 1 129,2 1-129,0-2 0,7 2 0,4-6 129,1-2-129,-12-19 258,29 22-129,-29-22 129,32 0 129,-16-2-257,3-12-130,-4-9 0,1-2 0,-6-7 0,1 0 0,-8 0 0,-1 1 0,-2 10 0,-9-7 0,9 28-4387,-25 0-773,8 9 0,-1 15-516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52.5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7393CF0-F69E-4E4E-905F-A6DFD125C47C}" emma:medium="tactile" emma:mode="ink">
          <msink:context xmlns:msink="http://schemas.microsoft.com/ink/2010/main" type="writingRegion" rotatedBoundingBox="6881,6438 9919,6460 9903,8692 6866,8671"/>
        </emma:interpretation>
      </emma:emma>
    </inkml:annotationXML>
    <inkml:traceGroup>
      <inkml:annotationXML>
        <emma:emma xmlns:emma="http://www.w3.org/2003/04/emma" version="1.0">
          <emma:interpretation id="{9D7DEBDE-8CC9-45CD-AD63-B7E38641C743}" emma:medium="tactile" emma:mode="ink">
            <msink:context xmlns:msink="http://schemas.microsoft.com/ink/2010/main" type="paragraph" rotatedBoundingBox="7347,6354 9943,6479 9911,7156 7315,70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5BE9997-272A-43FA-8826-096455D44BEC}" emma:medium="tactile" emma:mode="ink">
              <msink:context xmlns:msink="http://schemas.microsoft.com/ink/2010/main" type="inkBullet" rotatedBoundingBox="7329,6735 7503,6743 7496,6877 7322,6868"/>
            </emma:interpretation>
            <emma:one-of disjunction-type="recognition" id="oneOf0">
              <emma:interpretation id="interp0" emma:lang="en-US" emma:confidence="0">
                <emma:literal>@</emma:literal>
              </emma:interpretation>
              <emma:interpretation id="interp1" emma:lang="en-US" emma:confidence="0">
                <emma:literal>•</emma:literal>
              </emma:interpretation>
              <emma:interpretation id="interp2" emma:lang="en-US" emma:confidence="0">
                <emma:literal>8</emma:literal>
              </emma:interpretation>
              <emma:interpretation id="interp3" emma:lang="en-US" emma:confidence="0">
                <emma:literal>O</emma:literal>
              </emma:interpretation>
              <emma:interpretation id="interp4" emma:lang="en-US" emma:confidence="0">
                <emma:literal>Y</emma:literal>
              </emma:interpretation>
            </emma:one-of>
          </emma:emma>
        </inkml:annotationXML>
        <inkml:trace contextRef="#ctx0" brushRef="#br0">6259 5956 4515,'0'14'4644,"0"8"-258,0-22 129,2 16-1161,14 0-774,-16-16-387,19 9-774,-19-9-387,20 2-387,-20-2-129,21 0-258,-21 0 0,16-15-129,-16 15 0,9-19 0,-9 19 0,0-20-129,0 20 0,-2-18 0,2 18 0,0 0-129,-21-10 0,21 10 0,-18 0 0,18 0 0,0 0 0,-20 17 0,20-17 0,-5 22 0,5-22 129,0 21 0,0-21 0,9 16 0,-9-16 129,18 9-129,-18-9 129,21 0 129,-21 0-129,16-2 0,-16 2 0,11-16 0,-11 16 0,0-21-129,0 21 0,-4-23 0,4 23 0,-18-16-258,18 16 129,-26-6 0,26 6-129,-27 6 0,27-6 0,-21 21 129,21-21-129,-13 27 129,13-11-129,0-16 258,0 19 0,0-19 258,16 15-129,0-6 129,0-6 0,6 4 129,-5-5-129,5 3 0,-4-3 0,-2 2 0,-16-4-129,19 0 0,-19 0 0,0 0 0,4-20-129,-4 20 129,-4-21-258,4 21-129,-16-20-129,0 6-516,16 14-2967,-18-5-1032,18 5 258,-26 0-645,26 0-258</inkml:trace>
      </inkml:traceGroup>
      <inkml:traceGroup>
        <inkml:annotationXML>
          <emma:emma xmlns:emma="http://www.w3.org/2003/04/emma" version="1.0">
            <emma:interpretation id="{8F90190A-AE32-4320-BF8E-897A2ECA6D33}" emma:medium="tactile" emma:mode="ink">
              <msink:context xmlns:msink="http://schemas.microsoft.com/ink/2010/main" type="line" rotatedBoundingBox="7454,6359 9943,6479 9911,7156 7421,7037"/>
            </emma:interpretation>
          </emma:emma>
        </inkml:annotationXML>
        <inkml:traceGroup>
          <inkml:annotationXML>
            <emma:emma xmlns:emma="http://www.w3.org/2003/04/emma" version="1.0">
              <emma:interpretation id="{CACABBC1-E9AD-4504-B44D-C4967BCDCC17}" emma:medium="tactile" emma:mode="ink">
                <msink:context xmlns:msink="http://schemas.microsoft.com/ink/2010/main" type="inkWord" rotatedBoundingBox="7454,6359 9943,6479 9911,7156 7421,7037">
                  <msink:destinationLink direction="to" ref="{B290F26C-459E-4B1B-A6CA-EB9F731E1FF8}"/>
                </msink:context>
              </emma:interpretation>
              <emma:one-of disjunction-type="recognition" id="oneOf1">
                <emma:interpretation id="interp5" emma:lang="en-US" emma:confidence="0">
                  <emma:literal>novo</emma:literal>
                </emma:interpretation>
                <emma:interpretation id="interp6" emma:lang="en-US" emma:confidence="0">
                  <emma:literal>-ovo</emma:literal>
                </emma:interpretation>
                <emma:interpretation id="interp7" emma:lang="en-US" emma:confidence="0">
                  <emma:literal>oho</emma:literal>
                </emma:interpretation>
                <emma:interpretation id="interp8" emma:lang="en-US" emma:confidence="0">
                  <emma:literal>novo,</emma:literal>
                </emma:interpretation>
                <emma:interpretation id="interp9" emma:lang="en-US" emma:confidence="0">
                  <emma:literal>ovo</emma:literal>
                </emma:interpretation>
              </emma:one-of>
            </emma:emma>
          </inkml:annotationXML>
          <inkml:trace contextRef="#ctx0" brushRef="#br0" timeOffset="624.001">6378 6036 11352,'0'0'4644,"-16"0"-258,16 0 129,0 0-2838,9 0-516,-9 0-387,42 0-129,-11 0 0,17 0 0,0 0-129,18 0 0,1 0-129,6 0 0,0 0 0,4 0-257,-6 0-130,0 0 0,-9 0 0,-5 0 0,-9 0 0,-3 0 0,-6 0 0,-4-3 0,-3-1 0,-3 1 0,-3 1 0,-1-2 0,-3 3 0,-1-1 0,-5 0 0,-16 2 0,18-2 0,-18 2-517,0 0-386,0 0-1161,0 0-2838,0 0 0,0 0-129,0 0-258</inkml:trace>
          <inkml:trace contextRef="#ctx0" brushRef="#br0" timeOffset="1092.0019">7637 5978 10191,'-10'-13'4515,"-10"13"129,20 0-516,-23 11-1548,3-8-1290,11 15-516,9-18-258,-17 38-129,10-19-129,7 8-129,0-4 258,3 4-258,8-4 258,7 2-258,-1-4 258,7 1-129,-1-8 0,5 2 258,-5-7-129,6-2 0,-8-7-257,2 0-130,-7-11 0,0-5 0,-5-5 0,-4-6 0,-7-3 0,0-4 0,-5-2 0,-11 1 0,0 1 0,-6 2 0,1 7 0,-6 0 0,8 13 0,-12-8-1291,31 20-3482,-35-2-516,17 4 258,2 9-516</inkml:trace>
          <inkml:trace contextRef="#ctx0" brushRef="#br0" timeOffset="1887.6031">7963 5824 12513,'-7'-23'4644,"7"23"-129,7 11-129,14 18-2838,-8-3-774,13 15-129,-1-2-129,9 13-129,-6-4 0,4 4-129,-5-4 0,2-2-129,-4-7 129,-4-5-258,-7-9 387,0-4 0,-14-21 0,16 18 1,-16-18-388,15-9 0,-14-14 0,8-2 0,-2-10 0,6-8 0,-1-9 0,1-5 0,-3-3 0,1-4 0,-2 1 0,0 8 0,-4 2 0,-3 10 0,0 11 0,-2 5 0,0 27 0,0-18 0,0 18 0,0 0-1549,3 31-3353,-1-8-387,7 9 129,-5 5-258</inkml:trace>
          <inkml:trace contextRef="#ctx0" brushRef="#br0" timeOffset="2324.4041">8747 6100 7998,'0'0'4128,"-5"13"129,1 8-387,-5 4-1677,1-5-645,8 14-387,-2-11-387,2 9-258,0-9 0,12 2 0,-5-9 0,9 3 129,-16-19-129,29 17 129,-29-17-129,27 0 129,-27 0 0,23-25-129,-18 1-129,2 1-128,-7-7-259,0 0 0,-3-1 0,-6 3 0,-2 5 0,-5 1 0,16 22-1162,-25-14-3611,5 12-258,-3 2 0,0 2-516</inkml:trace>
        </inkml:traceGroup>
      </inkml:traceGroup>
    </inkml:traceGroup>
    <inkml:traceGroup>
      <inkml:annotationXML>
        <emma:emma xmlns:emma="http://www.w3.org/2003/04/emma" version="1.0">
          <emma:interpretation id="{1C1AB7C7-8ADB-4077-BE14-C1E668365361}" emma:medium="tactile" emma:mode="ink">
            <msink:context xmlns:msink="http://schemas.microsoft.com/ink/2010/main" type="paragraph" rotatedBoundingBox="6870,8053 9633,8073 9629,8690 6866,8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2DA532-9AFF-4EE7-B3DF-5F9C98A42879}" emma:medium="tactile" emma:mode="ink">
              <msink:context xmlns:msink="http://schemas.microsoft.com/ink/2010/main" type="line" rotatedBoundingBox="6870,8053 9633,8073 9629,8690 6866,8671"/>
            </emma:interpretation>
          </emma:emma>
        </inkml:annotationXML>
        <inkml:traceGroup>
          <inkml:annotationXML>
            <emma:emma xmlns:emma="http://www.w3.org/2003/04/emma" version="1.0">
              <emma:interpretation id="{E84B1C3F-D2F6-4B91-AE56-6632DB5390F8}" emma:medium="tactile" emma:mode="ink">
                <msink:context xmlns:msink="http://schemas.microsoft.com/ink/2010/main" type="inkWord" rotatedBoundingBox="6870,8053 9633,8073 9629,8690 6866,8671"/>
              </emma:interpretation>
              <emma:one-of disjunction-type="recognition" id="oneOf2">
                <emma:interpretation id="interp10" emma:lang="en-US" emma:confidence="0">
                  <emma:literal>Driver</emma:literal>
                </emma:interpretation>
                <emma:interpretation id="interp11" emma:lang="en-US" emma:confidence="0">
                  <emma:literal>Driven</emma:literal>
                </emma:interpretation>
                <emma:interpretation id="interp12" emma:lang="en-US" emma:confidence="0">
                  <emma:literal>Drive</emma:literal>
                </emma:interpretation>
                <emma:interpretation id="interp13" emma:lang="en-US" emma:confidence="0">
                  <emma:literal>Thriven</emma:literal>
                </emma:interpretation>
                <emma:interpretation id="interp14" emma:lang="en-US" emma:confidence="0">
                  <emma:literal>wives</emma:literal>
                </emma:interpretation>
              </emma:one-of>
            </emma:emma>
          </inkml:annotationXML>
          <inkml:trace contextRef="#ctx0" brushRef="#br1" timeOffset="184314.3235">5800 7381 9675,'0'-18'4773,"0"18"0,0 0-387,16-22-1806,3 22-1032,-19 0-645,34 2-129,-11 0-258,13 5-129,1 0-129,9 4 129,1 0-258,6 1 129,-1 2-129,1 1 0,-5 1 0,0 5 0,-7 0 0,-5 2 0,-8-1 0,-7 3 0,-5-2 0,-5 0 0,-11-2 1,-2-3-130,-15-4 0,-10-1 0,-11-2 0,-8-3 0,-9 3-130,-11-6-257,4 8-258,-9-13-387,19 21-1806,-6-15-2193,4 3 258,12-2-387,6 0-129</inkml:trace>
          <inkml:trace contextRef="#ctx0" brushRef="#br1" timeOffset="183830.7229">5956 7436 10191,'0'0'4902,"22"0"0,-22 0-129,0 0-1032,17 5-2709,-17-5-387,8 27 0,-7-9-129,10 7-129,-4-1-129,4 9 0,-2-1-129,1 3 129,1 1-128,2 1-130,-1-5 0,0 0 0,1-3 0,-2-6-130,1-4 1,-12-19-129,18 29-258,-18-29-387,14 16-1419,-14-16-2451,0 0-129,0-12-258,0 12 0</inkml:trace>
          <inkml:trace contextRef="#ctx0" brushRef="#br1" timeOffset="185281.5253">6634 7758 13416,'37'11'4902,"-21"-10"0,-16-1-129,34 17-3096,-34-17-774,23 1-129,-23-1-258,18-1-129,-18 1 0,18-18-257,-18 18-130,16-31 0,-9 12 0,-2-6 0,1 2 0,-3-4 0,-1 2 0,-2-2 0,0 4 0,-5 0 0,-4 5-517,-7-1-128,16 19-129,-32-29-129,32 29-387,-36-14-258,36 14-258,-26-4-129,26 4 0,-16 0 387,16 0 387,0 0 258,0 0 774,3 11 645,-3-11 516,21 2 258,-21-2 129,31 2 0,-31-2 129,35 0-387,-35 0-258,36-2 0,-36 2-258,37-5 0,-37 5 0,30-8-129,-30 8 0,25-5-129,-25 5 0,22 0-129,-22 0 0,17 0 0,-17 0-129,18 13 0,-18-13 1,20 21-130,-11-5 0,-9-16 0,17 34 0,-8-13 0,-1 2 0,-1-1 0,0 1 0,-4-4-259,4 5-128,-7-24-387,8 42-516,-8-42-1677,0 0-1935,-2 23 0,2-23-258,0 0-129</inkml:trace>
          <inkml:trace contextRef="#ctx0" brushRef="#br1" timeOffset="185671.5261">7107 7315 13287,'-5'-38'3612,"5"38"-1677,0 0-2064,0 0-3870,0 0-387,0 0-645</inkml:trace>
          <inkml:trace contextRef="#ctx0" brushRef="#br1" timeOffset="185499.9258">7171 7516 14190,'16'0'4902,"-16"0"-387,18 14-129,-2 9-3354,-12-3-387,6 5-645,3 14-903,-13-7-3612,0-7 0,0-2-387,-2-7-258</inkml:trace>
          <inkml:trace contextRef="#ctx0" brushRef="#br1" timeOffset="185999.1267">7340 7491 10707,'80'27'4515,"-42"-8"129,-10-1-258,-5-4-2580,7 15-774,-17-8-129,5 4-387,-11-9 0,2 4 0,-9-20 0,10 21 129,-10-21 0,0 0 0,6-11 0,3-5-515,-6-7-130,8-5 0,-4-3 0,2-6 0,3 5 0,-6-4 0,8 19-1291,-14-8-3611,0 9-258,0 16 129,0-18-645</inkml:trace>
          <inkml:trace contextRef="#ctx0" brushRef="#br1" timeOffset="186779.1281">7753 7550 14190,'64'2'4773,"-36"-2"-129,1 0-516,-10-15-2967,8 6-387,-13-7-387,2 2-129,-10-4-129,-3 2 0,-3 0-129,-2 0 0,2 16 0,-24-19-129,8 15 0,-2 4-129,2 0-129,-2 9 0,6 7-129,-6 2 129,11 9 0,-4-3-129,9 12 129,2-4 258,0 4 129,13 1 129,3-3 258,12 2 258,-1-12-129,12 5 129,-5-17 0,10 3-129,-3-12 0,4-3-129,-5-2-129,1-8 0,-3-10 0,-4-1-129,-6-6 0,-5 0-129,-7-1 0,-9-1-129,-3 3-129,-4-1-129,-7 6 0,-11-3-129,18 24-129,-34-32-258,34 32-258,-32-21-516,32 21-516,-19-9-645,19 9-516,0 0-258,-18 0 0,18 0 903,0 0 774,0 0 2064,0 0 1548,0 0 645,14 0 1161,4 0 387,-18 0-129,35-3-645,-35 3-387,36-9-1032,-36 9-516,32-7-258,-32 7-258,34-2-129,-34 2 0,37 0-257,-21 3-259,7 10 0,-1 1 0,-1 9 0,-2 4 0,-1 7 0,-7 3 0,-4 6 0,-2 3 0,-5-3 0,7 5-4258,-7-9-773,-3-3-258,-2-11-258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11.2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E9C5F8-8E85-4A66-82F4-D332ACBB8881}" emma:medium="tactile" emma:mode="ink">
          <msink:context xmlns:msink="http://schemas.microsoft.com/ink/2010/main" type="writingRegion" rotatedBoundingBox="12705,3225 18490,3998 17953,8020 12168,7248"/>
        </emma:interpretation>
      </emma:emma>
    </inkml:annotationXML>
    <inkml:traceGroup>
      <inkml:annotationXML>
        <emma:emma xmlns:emma="http://www.w3.org/2003/04/emma" version="1.0">
          <emma:interpretation id="{14F36990-02E7-43C1-B56D-CE7299C5CCF1}" emma:medium="tactile" emma:mode="ink">
            <msink:context xmlns:msink="http://schemas.microsoft.com/ink/2010/main" type="paragraph" rotatedBoundingBox="12720,3211 15355,3646 15192,4633 12557,4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681653-1731-4CB9-8CC4-7E258A06D5AA}" emma:medium="tactile" emma:mode="ink">
              <msink:context xmlns:msink="http://schemas.microsoft.com/ink/2010/main" type="line" rotatedBoundingBox="12720,3211 15355,3646 15192,4633 12557,4198"/>
            </emma:interpretation>
          </emma:emma>
        </inkml:annotationXML>
        <inkml:traceGroup>
          <inkml:annotationXML>
            <emma:emma xmlns:emma="http://www.w3.org/2003/04/emma" version="1.0">
              <emma:interpretation id="{72A67E16-057E-446B-9A4F-5808FAAEDFA0}" emma:medium="tactile" emma:mode="ink">
                <msink:context xmlns:msink="http://schemas.microsoft.com/ink/2010/main" type="inkWord" rotatedBoundingBox="12720,3211 15355,3646 15192,4633 12557,4198"/>
              </emma:interpretation>
              <emma:one-of disjunction-type="recognition" id="oneOf0">
                <emma:interpretation id="interp0" emma:lang="en-US" emma:confidence="1">
                  <emma:literal>Vass</emma:literal>
                </emma:interpretation>
                <emma:interpretation id="interp1" emma:lang="en-US" emma:confidence="0">
                  <emma:literal>Vas 3</emma:literal>
                </emma:interpretation>
                <emma:interpretation id="interp2" emma:lang="en-US" emma:confidence="0">
                  <emma:literal>was 3</emma:literal>
                </emma:interpretation>
                <emma:interpretation id="interp3" emma:lang="en-US" emma:confidence="0">
                  <emma:literal>vas 3</emma:literal>
                </emma:interpretation>
                <emma:interpretation id="interp4" emma:lang="en-US" emma:confidence="0">
                  <emma:literal>Was 3</emma:literal>
                </emma:interpretation>
              </emma:one-of>
            </emma:emma>
          </inkml:annotationXML>
          <inkml:trace contextRef="#ctx0" brushRef="#br0">-4 329 12513,'1'-20'4644,"6"-4"-387,-7 24 258,0 0-2709,0 0-774,24 5-387,-24-5 0,35 32-129,-15-7-258,12 10 258,-7 2-258,7 11-129,-4 0 0,3 5 0,-6-1 0,-2-4-129,-4-6 0,-3-6 129,-1-10-129,-5-3 258,-10-23 1,16 9-259,-9-21 0,2-17 0,0-17 0,7-10 0,0-15 0,4-11 0,1-7 0,2 1 0,-1 3 0,-3 8 0,-3 14 0,-1 11 0,-5 17 0,-6 5-259,-4 30-644,0 0-903,0 0-2838,7 24-516,-5 10 0,0 10 0</inkml:trace>
          <inkml:trace contextRef="#ctx0" brushRef="#br0" timeOffset="780.0013">1134 574 12126,'-23'-50'4515,"1"32"-387,-8 6 129,-13 3-2838,18 13-645,-12 8-258,8 11 0,-3 7-387,7 9 0,2 7 0,7 2-129,4 4 129,5 1-129,7-4 0,0 3 0,7-8 0,7-3 129,0-11 0,6-3 0,-2-11 129,3-8 0,-1-8 129,3-3-129,-6-15 129,3-3-129,-4-7 0,0-3 0,-3-2-129,-6-1 0,-4 2-129,-3 0 0,0 6 0,-5 1-129,5 25-129,-21-29 0,21 29 0,-29-1-129,29 1 0,-27 7 0,27-7 0,-17 23 0,17-23 0,-6 23 258,6-23 0,7 16 0,-7-16 258,31 9 129,-12-9 0,8 0 0,-2 0 0,7 0 129,-5 0-129,1 0 129,-1-6-258,0 6 0,-8-3 0,1 1 0,-4 2 0,-16 0-129,23 0 129,-23 0-129,23 5 129,-23-5 0,21 30-129,-6-8 129,-3 3 0,1 3-129,-1 2-129,-3-3-129,2 3-258,-10-9-387,14 6-645,-15-27-1290,3 19-1806,-3-19 0,27 0-129,-4-3-387</inkml:trace>
          <inkml:trace contextRef="#ctx0" brushRef="#br0" timeOffset="1170.002">1730 719 12642,'11'-66'4773,"-11"43"-516,-7 7 129,7 16-2838,-25-10-774,9 10-258,-5 0-258,5 10 0,-4-1-258,20-9 129,-23 29-129,19-12 0,4-1 0,6 4 129,8-1-129,5 3 129,3 1-129,5 2 129,-1-2 129,5 0-129,-7 0 0,3 0 129,-5-6-129,-1 5 129,-9-5 0,-4 5 0,-8-5 0,-2 3 0,-16-4 0,-5 0-129,-8-5 0,-6-4 1,-2-2-260,-4-5-128,2 0-129,-2-5-516,17 5-1032,-10-2-2580,9-3-258,6 1-258,5 0-129</inkml:trace>
          <inkml:trace contextRef="#ctx0" brushRef="#br0" timeOffset="4695.6082">2154 728 12771,'32'-48'4773,"-12"25"-387,1 2 258,13 14-2967,-16-16-516,16 17-258,-15-4-387,8 10-129,-11 0 0,2 5-258,-18-5 0,9 30 0,-9-10-129,-7 1 0,-4 0 0,-5-5-129,4 2 0,12-18 0,-22 21-129,22-21 129,0 0 0,0 0 0,11 7 0,8-3 129,5-2 129,4 3 0,2 0 0,4 6 0,-3-1 0,-3 10 129,-5-2-129,-1 5 129,-12 2-129,-3 5 129,-7 0-129,-7 0 1,-14-3-130,-9-3 0,-10-4 0,-4-4 0,-4-6 0,-4-4 0,4-6 0,0 0 0,11 0-130,-8-16-3353,18 9-1290,-1 1-129,6 5-129,1 1-516</inkml:trace>
        </inkml:traceGroup>
      </inkml:traceGroup>
    </inkml:traceGroup>
    <inkml:traceGroup>
      <inkml:annotationXML>
        <emma:emma xmlns:emma="http://www.w3.org/2003/04/emma" version="1.0">
          <emma:interpretation id="{163952D2-03AA-41C4-B651-C2B5D56D903D}" emma:medium="tactile" emma:mode="ink">
            <msink:context xmlns:msink="http://schemas.microsoft.com/ink/2010/main" type="paragraph" rotatedBoundingBox="13044,5002 18263,5700 18149,6552 12930,58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56BD0D-6B60-4967-AAF8-731B598716D0}" emma:medium="tactile" emma:mode="ink">
              <msink:context xmlns:msink="http://schemas.microsoft.com/ink/2010/main" type="line" rotatedBoundingBox="13044,5002 18263,5700 18149,6552 12930,5855">
                <msink:destinationLink direction="with" ref="{97F6AFC3-20BE-4D1F-B461-D2E0F19D3EF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DF77820-4F1B-4BB2-8646-2588639C7D26}" emma:medium="tactile" emma:mode="ink">
                <msink:context xmlns:msink="http://schemas.microsoft.com/ink/2010/main" type="inkWord" rotatedBoundingBox="13040,5026 15748,5388 15650,6117 12943,5755">
                  <msink:destinationLink direction="with" ref="{173BEA66-13E8-4C1E-8499-20B31C4EB4DD}"/>
                </msink:context>
              </emma:interpretation>
              <emma:one-of disjunction-type="recognition" id="oneOf1">
                <emma:interpretation id="interp5" emma:lang="en-US" emma:confidence="0">
                  <emma:literal>Vast</emma:literal>
                </emma:interpretation>
                <emma:interpretation id="interp6" emma:lang="en-US" emma:confidence="1">
                  <emma:literal>Vas 2</emma:literal>
                </emma:interpretation>
                <emma:interpretation id="interp7" emma:lang="en-US" emma:confidence="0">
                  <emma:literal>Vass</emma:literal>
                </emma:interpretation>
                <emma:interpretation id="interp8" emma:lang="en-US" emma:confidence="0">
                  <emma:literal>vast</emma:literal>
                </emma:interpretation>
                <emma:interpretation id="interp9" emma:lang="en-US" emma:confidence="0">
                  <emma:literal>Vase</emma:literal>
                </emma:interpretation>
              </emma:one-of>
            </emma:emma>
          </inkml:annotationXML>
          <inkml:trace contextRef="#ctx0" brushRef="#br0" timeOffset="6255.611">1456 2156 12384,'16'-32'4515,"-18"5"-387,2 27 258,-37 0-2580,5 0-903,9 16-258,-11 4-258,5 12-129,1 3 0,5 8-129,7-1 0,7 5-129,7-3 0,2-3 0,11-4 0,8-3 0,3-6 0,3-5 129,-4-5 0,2-7 129,-3-6 129,-1-3-129,-19-2 0,23-13 0,-19-4-258,-2-3 258,-2-5-129,0 0-129,-7 1-129,-6-1 0,3 5 129,-5 2-258,15 18 258,-21-23-387,21 23 129,0 0-129,0 0 0,-18-9 0,18 9 129,0 0 0,0 0 0,7 11 129,-7-11 0,0 0 129,23 13 0,-23-13 0,24 5 129,-24-5 129,26 0 0,-4 3 0,-5-3 129,10 0-129,-4 0 129,8 6 0,-3-1-129,4 4 0,-5 2-129,0 5 0,-4 1 0,-2 6-258,-5 6-258,-7-6-258,2 14-516,-11-19-1548,-2 7-1806,0-7-129,2-18-387,0 19 387</inkml:trace>
          <inkml:trace contextRef="#ctx0" brushRef="#br0" timeOffset="6614.4116">2008 2358 9675,'9'-39'4515,"-9"39"-387,-14-23 129,14 23-387,-23-11-2967,3 8-258,20 3-129,-23 0-258,23 0 0,0 0 0,-7 21 0,7-21-129,14 27 0,4-11 129,5 5 0,2-1 0,4 3 129,-6-6-129,3 7 129,-4-8-258,-3 1 258,-19-17 0,13 27-128,-13-27-259,-14 18 0,-10-9 0,-6-4 0,-4 2 0,-8-5 0,6 8-1033,-12-10-1547,14 0-2193,0-5-129,9 0 0,9-4-387</inkml:trace>
          <inkml:trace contextRef="#ctx0" brushRef="#br0" timeOffset="7020.0123">2546 2305 14577,'18'-39'5031,"-14"14"-516,1 2 258,-7-7-3096,7 14-516,-5-7-258,0 23-773,20-25-130,-20 25 0,29 0 0,-13 9 0,-2 14 0,-4 9 0,-2 7 0,-8 9 0,-4 3 0,-12 4 0,-5-3 0,-3-6 0,3-5 0,3-7 0,6-10 0,12-24 0,9 18 0,21-18 0,15-7 0,10-12 0,11 3 0,-4-11-775,18 11-3869,-25 4-387,-7 8 0,-19 4-129</inkml:trace>
          <inkml:trace contextRef="#ctx0" brushRef="#br0" timeOffset="5584.8098">362 1886 10320,'11'-29'4257,"-11"29"0,0 0-387,25-3-1290,-7 24-1290,-9 0-387,14 22-129,-3-6 0,10 20-129,-5-4-129,7 8-129,-5-3-129,-1 3 0,-1-8-129,-3-5 0,-6-7-129,-2-7 129,-5-11 0,0-5 129,-9-18-129,0 0 129,0 0 129,10-24-257,-8-8-130,2-8 0,-1-15 0,4-13 0,1-7 0,0-3 0,3 2 0,-2 3 0,0 11 0,0 9 0,0 15 0,-4 10-517,-5 28-515,0 0-1290,32 0-2322,-18 16 0,6 11-258,1 6-258</inkml:trace>
        </inkml:traceGroup>
        <inkml:traceGroup>
          <inkml:annotationXML>
            <emma:emma xmlns:emma="http://www.w3.org/2003/04/emma" version="1.0">
              <emma:interpretation id="{7D64843C-A14A-407B-B2A4-1B4309E812E4}" emma:medium="tactile" emma:mode="ink">
                <msink:context xmlns:msink="http://schemas.microsoft.com/ink/2010/main" type="inkWord" rotatedBoundingBox="16283,5435 18263,5700 18149,6552 16169,6287"/>
              </emma:interpretation>
              <emma:one-of disjunction-type="recognition" id="oneOf2">
                <emma:interpretation id="interp10" emma:lang="en-US" emma:confidence="1">
                  <emma:literal>IDs</emma:literal>
                </emma:interpretation>
                <emma:interpretation id="interp11" emma:lang="en-US" emma:confidence="0">
                  <emma:literal>IDS</emma:literal>
                </emma:interpretation>
                <emma:interpretation id="interp12" emma:lang="en-US" emma:confidence="0">
                  <emma:literal>Ids</emma:literal>
                </emma:interpretation>
                <emma:interpretation id="interp13" emma:lang="en-US" emma:confidence="0">
                  <emma:literal>Ides</emma:literal>
                </emma:interpretation>
                <emma:interpretation id="interp14" emma:lang="en-US" emma:confidence="0">
                  <emma:literal>Ibis</emma:literal>
                </emma:interpretation>
              </emma:one-of>
            </emma:emma>
          </inkml:annotationXML>
          <inkml:trace contextRef="#ctx0" brushRef="#br0" timeOffset="35178.0615">3706 2859 10707,'-2'18'4257,"2"-18"129,0 0-129,25 28-2580,-25-28-258,38 13-129,-21-13-129,19 7-387,-8-7-129,10 7-129,-3-7-258,4 0-129,1 2-258,-1-2-516,7 0-387,-12-11-774,19 9-1419,-8-10-1419,1-4-258,-2-2 0,-3-5-129</inkml:trace>
          <inkml:trace contextRef="#ctx0" brushRef="#br0" timeOffset="34569.6605">3973 2302 12255,'0'-32'4773,"0"11"-387,0 21 258,0 0-2709,0 0-774,0 0-387,0 0-129,0 0-258,-4 18-129,4 5 0,0 5-129,4 11 129,1 7-129,4 11 0,0 4 0,0 3 0,0 0 0,0-2-129,0-1 0,-4-10 0,-1-4-129,-3-15-258,3 0-258,-4-32-774,0 16-2580,0-16-903,-18-15 258,4-8-516</inkml:trace>
          <inkml:trace contextRef="#ctx0" brushRef="#br0" timeOffset="35661.6625">4517 2629 7740,'-10'-48'4257,"10"32"129,14 16-129,4 4-1548,-2-2-516,24 19-645,-7-10-258,18 17-387,-6-3-129,10 9-258,-11 0-129,1 3 0,-10-5-129,-3 2 0,-12-4 0,-8 4 0,-12-6 0,-7 3-128,-21-8-130,-15 0 0,-9 5-130,-19-13-1289,9 2-3096,-13 1-516,1 0 258,6 3-516</inkml:trace>
          <inkml:trace contextRef="#ctx0" brushRef="#br0" timeOffset="35412.0622">4567 2656 12771,'2'-18'4902,"-2"1"-387,0 17 258,0 0-2838,0 0-645,-2 10-516,2-10-258,-2 38-129,2-12-129,0 12 0,2 2-129,9 9-129,-1 0 0,1-6-129,3 0-258,-7-13 0,9 4-645,-16-34-1548,0 0-2064,0-9 0,-5-20-387,-9-4 129</inkml:trace>
          <inkml:trace contextRef="#ctx0" brushRef="#br0" timeOffset="38797.2678">5403 2617 10320,'0'-16'4257,"0"16"-129,-7-16-129,7 16-2064,-30-7-774,30 7-258,-34 0-129,34 0-258,-30 0 0,30 0-258,-22 7 0,22-7-258,0 0 129,-3 21-129,3-21 129,12 22-129,6-10 0,2 4 0,4 0 129,3 2-129,2 1 129,-1 1-129,1 1 0,-5-1 129,-4-2 0,0 1 129,-20-19 129,19 34 0,-19-34 0,-7 29 0,-16-21 129,-2 5-129,-12-6-128,-2-2-259,-6-1 0,-1-4 0,3 0-388,-3-11-902,10 4-3354,6 0-258,5-2 129,7 9-645</inkml:trace>
          <inkml:trace contextRef="#ctx0" brushRef="#br0" timeOffset="34834.8612">3610 2254 13545,'30'-25'4386,"-30"25"-129,34-12-129,-9 12-3096,-9 0-258,14 0-258,-3 0-129,10 0-258,1 0-129,4-6-258,8 6-516,-9-10-1032,3 3-2580,1 7 129,-13 0-516,-5 7 0</inkml:trace>
        </inkml:traceGroup>
      </inkml:traceGroup>
    </inkml:traceGroup>
    <inkml:traceGroup>
      <inkml:annotationXML>
        <emma:emma xmlns:emma="http://www.w3.org/2003/04/emma" version="1.0">
          <emma:interpretation id="{3AAA12F4-D3E9-4391-AB89-45E29F9EEE5C}" emma:medium="tactile" emma:mode="ink">
            <msink:context xmlns:msink="http://schemas.microsoft.com/ink/2010/main" type="paragraph" rotatedBoundingBox="13473,6551 15806,6931 15672,7758 13338,73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3342A4F-192D-4A21-B059-2CC667543E37}" emma:medium="tactile" emma:mode="ink">
              <msink:context xmlns:msink="http://schemas.microsoft.com/ink/2010/main" type="line" rotatedBoundingBox="13473,6551 15806,6931 15672,7758 13338,7378">
                <msink:destinationLink direction="with" ref="{97F6AFC3-20BE-4D1F-B461-D2E0F19D3EF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9BFEB63-A9BC-4805-9D7B-C2B96B91A3A6}" emma:medium="tactile" emma:mode="ink">
                <msink:context xmlns:msink="http://schemas.microsoft.com/ink/2010/main" type="inkWord" rotatedBoundingBox="13473,6551 15806,6931 15672,7758 13338,7378"/>
              </emma:interpretation>
              <emma:one-of disjunction-type="recognition" id="oneOf3">
                <emma:interpretation id="interp15" emma:lang="en-US" emma:confidence="0">
                  <emma:literal>vas,</emma:literal>
                </emma:interpretation>
                <emma:interpretation id="interp16" emma:lang="en-US" emma:confidence="0">
                  <emma:literal>Vast</emma:literal>
                </emma:interpretation>
                <emma:interpretation id="interp17" emma:lang="en-US" emma:confidence="0">
                  <emma:literal>vast</emma:literal>
                </emma:interpretation>
                <emma:interpretation id="interp18" emma:lang="en-US" emma:confidence="0">
                  <emma:literal>Vas</emma:literal>
                </emma:interpretation>
                <emma:interpretation id="interp19" emma:lang="en-US" emma:confidence="0">
                  <emma:literal>Vass</emma:literal>
                </emma:interpretation>
              </emma:one-of>
            </emma:emma>
          </inkml:annotationXML>
          <inkml:trace contextRef="#ctx0" brushRef="#br0" timeOffset="7690.8135">785 3619 11352,'-15'-24'4644,"15"24"-258,0 0 0,-7-20-1806,7 20-1290,7 11-516,11 10-258,0 0 0,9 13-258,-1 2 258,10 12-258,0-1 129,1 7-387,-3-3 129,0-3 0,-6-9-129,-3-3 258,-9-13 0,0-12-128,-16-11-130,18-16 0,-13-18 0,3-11 0,-3-8 0,7-13 0,3-6 0,-1-5 0,2 1 0,-2 5 0,2 5 0,-9 7 0,6 19 0,-13-3-2194,-2 25-2450,2 18-516,0 0 129,-18 13-387</inkml:trace>
          <inkml:trace contextRef="#ctx0" brushRef="#br0" timeOffset="8470.8148">1632 3774 9417,'41'-28'4773,"-41"28"-516,15-24 0,-15 24-1677,-25-12-1161,25 12-516,-41 0-258,18 4-258,-8 8-129,3 9 0,1 4-129,4 7 0,3 5 129,8 6-129,3 3 0,9 4 0,0-2 129,5 0 0,10-4-129,9-5 129,1-10 0,9-6 0,-2-14 0,6-7 0,-4-4-129,1-14 129,-6-13-129,-6-1-129,-5-5 129,-6-4-129,-7 1-129,-5 3 0,0 5-129,-3 3 0,-4 7 0,-6 4-129,13 16 0,-23-10 0,23 10 0,-18 0 129,18 0-129,0 0 129,-12 10 129,12-10 129,0 0 129,16 18 0,0-14 129,9 1 129,0-5 0,7 4 0,-2-4 0,4 3-129,-4-3 0,-1 7 0,-4-3-129,-6 5 0,-3 3-129,-7 4-129,-2 7-129,-7-3-258,4 12-258,-4-32-774,0 42-1419,0-26-1806,0-16 129,18 16-258,3-19-516</inkml:trace>
          <inkml:trace contextRef="#ctx0" brushRef="#br0" timeOffset="8860.8154">2525 3815 12255,'0'-27'4773,"-34"-1"-516,4 21 387,-4 7-2967,-7-4-774,12 4-258,-3 2-129,11 5-129,1-2-129,20-5 0,-5 23-129,16-10 0,14 3 0,14 3-129,4 3 129,8 3 0,4 3 0,1 0-129,-7 1 129,-6 1 0,-13-5 0,-8 5 0,-15-2 129,-7-1-129,-20-4 0,-10-1 0,-9-3-129,-11-3 0,-5-3 0,-6-8-129,3-2-129,-1-3 0,12 0-258,-1-12-258,18 10-774,-7-16-2451,21 6-774,10-4 129,6 0-516,0 16 0</inkml:trace>
          <inkml:trace contextRef="#ctx0" brushRef="#br0" timeOffset="9126.016">2942 3783 14706,'0'0'4773,"0"0"129,0 0-258,0 0-3096,0 0-516,14 9-387,-4 19-128,-4 4-517,6 14 0,-1 8 0,1 6 0,1 11 0,-13-14-1936,9 9-2708,-7-11-516,-1-7-129,1-20-516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8:57.9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23CB2F-8F75-4A04-8502-74C465C249FC}" emma:medium="tactile" emma:mode="ink">
          <msink:context xmlns:msink="http://schemas.microsoft.com/ink/2010/main" type="inkDrawing" rotatedBoundingBox="13688,2351 14746,10193 14631,10209 13573,2367" shapeName="Other">
            <msink:destinationLink direction="with" ref="{9E80F545-71B5-4116-A0A7-ECAC8B5DE65C}"/>
          </msink:context>
        </emma:interpretation>
      </emma:emma>
    </inkml:annotationXML>
    <inkml:trace contextRef="#ctx0" brushRef="#br0">-2 113 387,'6'-28'2193,"-6"28"645,14-25-258,-14 25-774,14-23 129,-14 23-258,13-18 129,-13 18 0,0 0-129,0-23-129,0 23-258,0 0-129,0 0 129,0 0-129,0 0-258,0 0-129,0 0-258,0 0 0,0 0-129,0 0 129,0 0-258,0 16 129,5 0-129,-3 0 0,3 5 0,-1 1 0,1 4-129,-2 3 0,3 1-129,-3 2 129,3 4-129,-5-3 129,3 7-129,-2-1 129,1 3-129,1 5 0,-2-1 0,1 2 0,3 4 0,-3 1 0,4 0 129,-1 2-258,-1-1 258,2 3-129,0-2 0,0 2 129,0 0-129,2 1 129,0 3 0,2 1 0,1 2 0,1 6 0,3 1-129,0 3 129,2 5-129,-1 1 0,3 3 0,-1 3-129,-1-1 258,2-3-129,-4 0 0,-2-2 258,-2 0-258,1 2 129,-4-1 0,0 5 1,-2 3-130,-2 2 0,4-1 0,-2 3 0,0-1 0,2-1 0,0-2 0,0-4 0,2-1 0,1-1 0,-1 1 0,3 1 0,0 6 0,-1 3 0,3 4 0,-2 4 0,2-1 0,-2 0 0,-1 1 0,1-3 0,-2-2 0,1 0 0,-3 1 0,1 5 0,-2 6-130,2 3 1,-2 2 0,-1 1 129,1-1 129,4 0 0,-3-2-129,3-3 130,1-1-130,0 4 0,2 4 0,0 1 0,0 2 0,2 1 0,-2-3 0,2-1 0,0-2 0,0-10 0,-1-6 0,-1-2 0,2-1 0,-4-5 0,1 1 0,-1-6 0,-3-6 0,-3-3 0,0-8 0,-1-4 0,-6-13-388,10 3-644,-13-11-3225,2-6-516,0-5 0,-3-5-387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8:59.0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CA713C9-D3DF-4A86-A490-0583D05AC178}" emma:medium="tactile" emma:mode="ink">
          <msink:context xmlns:msink="http://schemas.microsoft.com/ink/2010/main" type="inkDrawing" rotatedBoundingBox="12334,9189 23332,8999 23334,9126 12336,9317" shapeName="Other">
            <msink:destinationLink direction="with" ref="{9E80F545-71B5-4116-A0A7-ECAC8B5DE65C}"/>
            <msink:destinationLink direction="with" ref="{00570619-21DC-4DF0-B830-F378AC162C61}"/>
            <msink:destinationLink direction="to" ref="{2A772B8F-9F67-4AE5-8C95-330F3D41B192}"/>
          </msink:context>
        </emma:interpretation>
      </emma:emma>
    </inkml:annotationXML>
    <inkml:trace contextRef="#ctx0" brushRef="#br0">0 265 3096,'78'0'3870,"-42"0"0,21 0 0,-7 0-1032,15 0-645,15 0-516,0-7 0,20 7-516,-4-7-129,16 4-258,-2-5-258,15 7-129,1-8 0,15 7-129,3-3 0,9 3 0,5-2-129,9 3 0,6-3 129,8 2-129,1 0 0,3 1 129,-4-1-258,4 2 129,6-2-129,8 2 129,2-2-129,0 1 0,0-1 129,5 0-129,13 0 0,1 0 0,-1 2-129,-2 0 0,-3 0 129,5 0-129,1 0 0,-3 0 0,-11 2 129,1-2 0,1 0 0,7 0 0,2 0 0,-2 0 129,1-5-129,6 0 129,7-3-129,4 1 129,-1-2-258,-6 1 129,-1-5-129,3 2 129,-5-3-129,-8 2 129,-12-1-129,-6 1 0,-3-1 0,-7-3-387,1 13-903,-21-4-3225,-12-8 258,-5 8-516,-21-9 129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9:08.2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E80F545-71B5-4116-A0A7-ECAC8B5DE65C}" emma:medium="tactile" emma:mode="ink">
          <msink:context xmlns:msink="http://schemas.microsoft.com/ink/2010/main" type="inkDrawing" rotatedBoundingBox="14797,1879 22615,8452 21307,10008 13489,3435" semanticType="callout" shapeName="Other">
            <msink:sourceLink direction="with" ref="{5CA713C9-D3DF-4A86-A490-0583D05AC178}"/>
            <msink:sourceLink direction="with" ref="{D723CB2F-8F75-4A04-8502-74C465C249FC}"/>
          </msink:context>
        </emma:interpretation>
      </emma:emma>
    </inkml:annotationXML>
    <inkml:trace contextRef="#ctx0" brushRef="#br0">11 32 2064,'0'0'3225,"-16"-16"645,16 16-387,0 0-1032,0 0-516,0 0-516,0 0 0,0 0-258,0 0-258,0 0-258,0 0 0,0 0-129,5-18-258,-5 18 0,16-2 129,-16 2-258,25-1 0,-25 1 0,32 0-129,-11 0 129,0 0-129,3 0 129,2 1-129,1 3 0,1-1 129,-1 1-129,3 0 129,1-1-129,-1 1 129,4-1-129,-4 1 129,5-1-129,-1-1 129,4 2-129,-5-3 0,3 3 129,-2-2-129,0 1 129,-2-1-129,0 0 129,-2 0-129,0 1 129,0-3-129,1 2 129,-1 0 0,4-2-129,-2 0 129,1 2-129,-1-2 129,0 0-129,-1 0 0,-3 0 0,-1 0 0,-4 0 0,-2 0 0,1 0 0,1 0 0,0 0 0,2 0 0,1 0 0,6 0 129,1 0-129,0-2 0,3 0 0,-2 0-129,1 1 129,-1-1 0,2 2 0,-6-2 0,2 0 129,-2 2-129,-1-2 0,-3 1 0,3 1 0,-4 0-129,0-2 129,-1 2 0,3-2 0,-2 2 0,0 0 0,2 0 0,-1 0 129,-1 0-129,4 0 0,-3 0 0,1 0 129,-2 0-129,2 0 0,-2 0 129,1 2-129,-1-2 129,4 2-129,-5 1 129,5 1-129,-2 1 0,-1 0 129,3 1-129,-3 1 129,3 2-129,-2 0 0,1-2 0,2 2 129,1 0-129,1 3 0,0-3 129,0 3 0,1-1-129,1 3 0,-2-1 0,2-1 129,-4 2 0,0 1-129,-1 1 129,-1 1 0,-1-1 0,-2 2-129,-2 0 258,0 3-258,0-3 129,-1 3 0,-1-1-129,-1 0 129,-1-1-129,1 3 129,-3 1-129,1 0 129,-2 0-129,0 2 129,-1 1-129,1 5 0,-4-3 129,4 6-129,-4-2 0,3 2 129,-3 1-129,2 1 129,-1 0-129,-1-1 129,1-1-129,1 0 129,-2-1-129,1 1 129,1-2-129,-1 0 0,-1 0 129,0 2-129,1 2 129,-1-2-129,1-1 0,1 3 258,-2-1 0,1 3-129,1-3 129,0 5-258,2-3 258,0 0-258,0 2 258,2-1-258,-2 1-129,2 0 129,-2 0 0,0 0 0,0 4 0,-4 0 129,1-1-129,-1 5 0,-1-1 0,2 0 0,-3 0 0,3-1 0,-1-3 0,1 1 129,1-2-129,-2 0 0,2-4 129,-1 1-129,-2-3 130,1 1-130,-1-2 0,1 1 0,-1-3 0,-1 2 0,1 0 0,0 0 0,0 1 0,1 3 0,0-1 0,-1 2 0,2 0 0,-1 4 0,0 0 0,1 3 0,-2-2 0,1 1 0,-1-3 0,1 3 0,-1-2 0,-1-4 0,3 0 0,-2-2 0,1-1 0,-1-2 0,1-1 0,1 1 0,-1-2 0,1 2 0,1-2 0,0-2 0,0 4 0,4-2 0,0 2 0,1 0 0,3 0 0,-1 1 0,0 1 0,3 3 0,0 2 0,1 0 0,4 1 0,-1 5 0,4 2 0,4 3 0,1-2 0,4 3 0,4-1 0,3-1 0,3 1 0,6-6 0,2-1 0,1-1 0,4-3 0,0-2 0,2-2 0,-4-1 0,2 0 0,1 1 0,-3-3 0,2 0 0,2-2 0,-1 0 0,3-4 0,5 2 0,5-3 0,6-2 0,1 0 0,4-4 0,4-1 0,-1-1 0,4 1 0,-2-2 0,1 1 0,-3 1 0,1-1 0,5 1 0,-1-2 0,5 1 0,1-1 0,0-2 0,0-2 0,0-3 0,-3-4 0,0 0 0,-6-3 0,4-2 0,-2-2 0,0 1 0,0-1 0,0 0 0,-2 0 0,-5 0 0,-3 0 0,-10 0 0,-5 2 0,-8-2 0,-8 2 0,-9 0 0,-3 7 0,-11-9 0,3 19-1291,-19-8-3482,4-1-387,-20-10 129,0 0-516</inkml:trace>
    <inkml:trace contextRef="#ctx0" brushRef="#br0" timeOffset="80137.3407">5473 4102 6837,'-12'-23'4128,"12"23"0,0 0 0,-18-22-1806,18 22-387,0 0 0,0 0-516,-5-17-129,5 17-387,0 0-258,0 0-129,0 0-129,0 0-129,0 0 0,0 0-129,0 0 129,0 0-129,0 0-129,0 0 129,0 0 0,0 0-129,0 0 129,0 0-129,0 10 0,0-10 129,0 0 0,3 23-129,-3-23 129,5 16-129,-5-16 129,9 27-129,-9-27 0,11 34 129,-6-15-129,4 1 0,-2 1 0,2-3 0,-2-2 0,-7-16 130,13 22-130,-13-22 0,0 0 0,0 0 0,0 0 0,0 0 0,0 0 0,0 0 0,0 0 0,0 0 0,0 0 0,0 0 0,0 0 0,16 16 0,-16-16 0,0 0 0,18 19 0,-18-19 0,30 30 0,-9-12 0,4 2 0,4-1 0,-1 1 0,6-1 0,0-1 0,-1-2 0,1 0 0,4-2 0,-1 1 0,2-3 0,4 1 0,3-1 0,4 0 0,3 1 0,4-1 0,0 3 0,4-3 0,-3 2 0,1 2 0,-2-1 0,-2-1 0,2 2 0,-2-2 0,0 0 0,-1 0 0,-1-1 0,0-1 0,2-1 0,1 0 0,-1-2 0,0-2 0,0 3 0,-2-2 0,-1 0 0,0 0 0,-6 0 0,-2 1 0,-3-2 0,-2 1 0,-3-3 0,-2 2 0,-1-2 0,-2 1 0,1 1 0,0 0 0,2 2 0,-1-2 0,5 2 0,1 0 0,2 1 0,1-3 0,-1 2 0,0-3 0,-3 1 0,-3-2 0,1 0 0,-4-1 0,2 1 0,-1-1 0,8 0 0,2-1 0,7-1 0,3 1 0,4 1 0,0 0 0,-4-3 0,-5 3 0,-7-2 0,-9 3 0,-9-5 0,-5 7 0,-18-7-259,18 9-3998,-18-9-774,0 0-258,-16 11-129,16-11-258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41.2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0FD956B-AF6A-485E-9393-B05AAD592D56}" emma:medium="tactile" emma:mode="ink">
          <msink:context xmlns:msink="http://schemas.microsoft.com/ink/2010/main" type="inkDrawing" rotatedBoundingBox="5945,7776 8110,9959 7406,10658 5240,8475" semanticType="callout" shapeName="Other">
            <msink:sourceLink direction="with" ref="{1CCC459C-12A1-4467-BEE6-3E669D8DB1DF}"/>
          </msink:context>
        </emma:interpretation>
      </emma:emma>
    </inkml:annotationXML>
    <inkml:trace contextRef="#ctx0" brushRef="#br0">4779 7162 10836,'-6'-20'4902,"-1"3"-129,7 17-387,0 0-1935,-10-16-774,10 16-516,0 0-387,3 9-258,-3-9-129,11 33 0,-4-8 130,7 9-517,0 5 0,4 9 0,0 6 0,2 8 0,-3 2 0,3 11 0,-4-1 0,0 8 0,-4 0 0,-3 2 0,-3-3 0,-3-2 0,-3-5 0,0-6 0,0-2 0,-3-13 0,-1-5 0,1-9 0,1-7 0,0-9 0,2-5 0,0-18 0,0 16 0,0-16 0,0 0 0,16 7 0,-16-7 0,21 0 0,-21 0 0,34 2 0,-11-2 0,2 0 0,7 0 0,6 0 0,1 0 0,7 0 0,7-2 0,2 1 0,8 1 0,4 0 0,3 0 0,6 0 0,2 5 0,8-2 0,1 1 0,-2 1 0,-3-1 0,-4-1 0,-8-1 0,-11 0 0,-10-2 0,-11 0 0,-12 0 0,-8 0 0,-18 0 0,18 0 0,-18 0 0,0 0 0,0 0 0,0 0 0,0 0 0,0 0 0,0 0 0,0 0 0,0 0 0,0 0 0,0 0 0,0 0 0,0 0 0,0 0 0,0 0 0,0 18 0,0-18 0,2 32 0,-2-4 0,3 13 0,1 13 0,3 13 0,0 13 0,4 9 0,1 7 0,2 6 0,2 1 0,0-5 0,0-9 0,-1-13 0,-3-10 0,-3-16 0,0-13 0,-6-14 0,3-7 0,-6-16-646,-11-5-4514,-5-13-258,0-2 0,-9-8-387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6:48.3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7030A0"/>
      <inkml:brushProperty name="fitToCurve" value="1"/>
    </inkml:brush>
  </inkml:definitions>
  <inkml:traceGroup>
    <inkml:annotationXML>
      <emma:emma xmlns:emma="http://www.w3.org/2003/04/emma" version="1.0">
        <emma:interpretation id="{73585C63-55A3-40D7-A9A5-E2752A01D12F}" emma:medium="tactile" emma:mode="ink">
          <msink:context xmlns:msink="http://schemas.microsoft.com/ink/2010/main" type="writingRegion" rotatedBoundingBox="734,10658 24518,9955 24736,17310 951,18013"/>
        </emma:interpretation>
      </emma:emma>
    </inkml:annotationXML>
    <inkml:traceGroup>
      <inkml:annotationXML>
        <emma:emma xmlns:emma="http://www.w3.org/2003/04/emma" version="1.0">
          <emma:interpretation id="{5D21BA8C-0557-45F1-970F-B5A24522B49D}" emma:medium="tactile" emma:mode="ink">
            <msink:context xmlns:msink="http://schemas.microsoft.com/ink/2010/main" type="paragraph" rotatedBoundingBox="6615,10440 8321,10440 8321,10915 6615,1091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83C491E-5CBB-49D5-83FC-04275F1FC3C9}" emma:medium="tactile" emma:mode="ink">
              <msink:context xmlns:msink="http://schemas.microsoft.com/ink/2010/main" type="inkBullet" rotatedBoundingBox="6578,10507 8302,10327 8353,10821 6630,11001"/>
            </emma:interpretation>
            <emma:one-of disjunction-type="recognition" id="oneOf0">
              <emma:interpretation id="interp0" emma:lang="en-US" emma:confidence="0">
                <emma:literal>1911</emma:literal>
              </emma:interpretation>
              <emma:interpretation id="interp1" emma:lang="en-US" emma:confidence="0">
                <emma:literal>1971</emma:literal>
              </emma:interpretation>
              <emma:interpretation id="interp2" emma:lang="en-US" emma:confidence="0">
                <emma:literal>6971</emma:literal>
              </emma:interpretation>
              <emma:interpretation id="interp3" emma:lang="en-US" emma:confidence="0">
                <emma:literal>6911</emma:literal>
              </emma:interpretation>
              <emma:interpretation id="interp4" emma:lang="en-US" emma:confidence="0">
                <emma:literal>rail</emma:literal>
              </emma:interpretation>
            </emma:one-of>
          </emma:emma>
        </inkml:annotationXML>
        <inkml:trace contextRef="#ctx0" brushRef="#br0">4324-1435 14061,'34'-18'4773,"-34"18"-129,18-14 0,-2 14-2967,-16 0-387,0 0-516,0 0-129,0 0-386,-9 0-259,9 0 0,-23 23 0,2-5 0,-4 3 0,-7 4 0,-4 3 0,-1 3 0,-1 2 0,1-6 0,3 3 0,4-7 0,7 1 0,3-12 0,11 8-517,9-20-386,0 0-258,0 0-129,2 16-516,9-25-1419,16-4-1032,8 3-387,4-14 129,16 10-258</inkml:trace>
        <inkml:trace contextRef="#ctx0" brushRef="#br0" timeOffset="-468.0008">4255-1497 8514,'-30'-8'4773,"10"3"-258,20 5-258,0 0-516,-18-11-1935,18 11-774,0 0-129,18 0-258,-2 0-129,16 0 0,7 0 129,27 2 0,9-2-386,25 0-259,6-3 0,17-1 0,3-5 0,8 2 0,-4-2 0,-11 4 0,-18-1 0,-14 5 0,-21-1 0,-14 0 0,-15 2 0,-19 0 0,-18 0 0,0 0 0,0 14-3097,-23-10-1676,-2 1-516,-11 1 129,-5-1-258</inkml:trace>
        <inkml:trace contextRef="#ctx0" brushRef="#br0" timeOffset="280.8005">4593-1353 5547,'125'-36'4644,"-72"24"-129,-14-1 0,-7-1-903,-2 14-645,-30 0-903,25-7-516,-25 7-387,0 0-258,0 0-258,-16 16 1,-5-6-646,-2 14 0,-11-3 0,-5 6 0,-9 1 0,-4 4 0,-1-2 0,-4 1 0,5-1 0,2-11 0,11 8 0,0-14-1033,23 13-773,-9-26-1290,25 0-1677,0 0-129,0 0 0,20 9-129</inkml:trace>
        <inkml:trace contextRef="#ctx0" brushRef="#br0" timeOffset="561.601">5185-1389 12126,'61'-21'5031,"-43"15"-387,-18 6 387,19 0-2064,-19 0-1419,0 0-645,-14 0-386,14 0-517,-25 15 0,9 2 0,-4 1 0,1 3 0,-4 6 0,-2-4 0,4 9 0,-6-9-130,7 17-1160,-10-30-1548,12 13-1935,4-7 0,14-16-387,-11 18 129</inkml:trace>
        <inkml:trace contextRef="#ctx0" brushRef="#br0" timeOffset="780.0014">5708-1487 14190,'16'-12'4902,"-16"12"-129,-10 5 0,-5 22-2451,-13-9-1419,5 15-258,-7 6-645,-10-3-1677,-4 12-2709,5 2-516,-2-2 0,-2-2-387</inkml:trace>
      </inkml:traceGroup>
    </inkml:traceGroup>
    <inkml:traceGroup>
      <inkml:annotationXML>
        <emma:emma xmlns:emma="http://www.w3.org/2003/04/emma" version="1.0">
          <emma:interpretation id="{29A4B862-5170-4D40-A9A9-89481188E5F9}" emma:medium="tactile" emma:mode="ink">
            <msink:context xmlns:msink="http://schemas.microsoft.com/ink/2010/main" type="paragraph" rotatedBoundingBox="2546,11502 23200,10175 23312,11921 2658,132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7CE8E14-5241-46E3-9E86-943A2939658D}" emma:medium="tactile" emma:mode="ink">
              <msink:context xmlns:msink="http://schemas.microsoft.com/ink/2010/main" type="line" rotatedBoundingBox="2546,11502 23200,10175 23312,11921 2658,13249"/>
            </emma:interpretation>
          </emma:emma>
        </inkml:annotationXML>
        <inkml:traceGroup>
          <inkml:annotationXML>
            <emma:emma xmlns:emma="http://www.w3.org/2003/04/emma" version="1.0">
              <emma:interpretation id="{1C912352-6E72-4E5E-80AE-E0D21F9931FC}" emma:medium="tactile" emma:mode="ink">
                <msink:context xmlns:msink="http://schemas.microsoft.com/ink/2010/main" type="inkWord" rotatedBoundingBox="2579,12008 5144,11843 5223,13084 2658,13249"/>
              </emma:interpretation>
              <emma:one-of disjunction-type="recognition" id="oneOf1">
                <emma:interpretation id="interp5" emma:lang="en-US" emma:confidence="0">
                  <emma:literal>XR=</emma:literal>
                </emma:interpretation>
                <emma:interpretation id="interp6" emma:lang="en-US" emma:confidence="0">
                  <emma:literal>tR=</emma:literal>
                </emma:interpretation>
                <emma:interpretation id="interp7" emma:lang="en-US" emma:confidence="0">
                  <emma:literal>tr=</emma:literal>
                </emma:interpretation>
                <emma:interpretation id="interp8" emma:lang="en-US" emma:confidence="0">
                  <emma:literal>tr.</emma:literal>
                </emma:interpretation>
                <emma:interpretation id="interp9" emma:lang="en-US" emma:confidence="0">
                  <emma:literal>Xeon</emma:literal>
                </emma:interpretation>
              </emma:one-of>
            </emma:emma>
          </inkml:annotationXML>
          <inkml:trace contextRef="#ctx0" brushRef="#br1" timeOffset="196560.3453">0 98 8385,'6'-35'4644,"-6"35"129,0-25-258,0 3-1290,0 22-1290,0 0-645,0 0-387,0-16-258,0 16-129,0 0 0,16 9-129,-16-9-129,23 30 129,-9-8 1,11 12-388,-2-1 0,9 12 0,2 3 0,3 5 0,4 2 0,3 2 0,1 2 0,3-4 0,0 2 0,0-2 0,-2-5 0,1-4 0,-7-5 0,-2-3 0,-6-8 0,-7-5 0,-2-4 0,-23-21 0,27 23 0,-27-23-517,14 16-2321,-14-16-2322,0 0 129,-20-11-387,20 11 0</inkml:trace>
          <inkml:trace contextRef="#ctx0" brushRef="#br1" timeOffset="196919.1459">521 573 11868,'-19'-14'5160,"19"14"-516,-22-9 387,17 18-2580,-11-9-1161,13 16-258,3-16-516,-29 41 0,8-13-257,-4 10-259,-5 2 0,-4 7 0,-4 1 0,-1-4 0,0-3 0,4-5 0,1-4 0,7-7 0,6-9 0,3-6 0,18-10 0,-18 7 0,18-7-259,0 0-386,0 0-129,0 0-1548,0-10-2580,0 10 0,0 0-258,20-16-129</inkml:trace>
          <inkml:trace contextRef="#ctx0" brushRef="#br1" timeOffset="198011.1478">1064 653 11223,'0'0'5160,"0"-19"-387,0 19 129,0 0-2064,0 0-1548,0 0-387,0 0-258,0 0-258,16 7 0,-16-7-128,11 33-259,-6-8 0,4 6 0,0 1 0,-2 5 0,0 4 0,-2 2 0,2-4 0,-1 2 0,-1-6 0,-1-1 0,-1-6 0,1-4 0,-1-8 0,-3-16 0,4 23 0,-4-23 0,0 0 0,0 0-259,0 0-386,0 0-387,0 0-1161,0 0-2709,12-13 0,-6-6-258,-3-4 0</inkml:trace>
          <inkml:trace contextRef="#ctx0" brushRef="#br1" timeOffset="198525.9487">1215 626 11610,'2'-19'4902,"23"-10"-516,-9 17 387,14 12-2838,-14-12-774,16 12-387,-9-4-129,9 4-129,-9 4-258,0 4 0,-7 5 0,-16-13 0,16 30-258,-16-14 258,-5 2-387,-13-4 129,-3 2-129,-6-2 0,1-1-129,-1-6 0,4 2 129,1-6-129,6 1 0,16-4 129,-16 7 0,16-7 0,0 0 0,-1 21 129,1-21 0,9 27 0,3-11 129,6 0 0,3 0 0,8 2 129,1 1-129,5 1 129,3 0-129,4-1 0,-1 3 129,2 1-129,-4-2 129,0 0-129,-7-1 129,-1-1-129,-8-3 0,-4-1-129,-3-3-129,-16-12-258,16 25-387,-16-25-2967,0 0-1290,-9 14 129,9-14-387,-17 6-129</inkml:trace>
          <inkml:trace contextRef="#ctx0" brushRef="#br1" timeOffset="198775.5492">2007 852 15738,'65'-16'4773,"-24"11"0,7-11-903,4 16-3096,-6 0-516,0 0-516,1 0-387,-22 0-1419,7-2-2580,-32 2 0,16 2-387,-16-2 129</inkml:trace>
          <inkml:trace contextRef="#ctx0" brushRef="#br1" timeOffset="198978.3493">2094 1014 12384,'41'11'4902,"-6"-9"-516,-1-2 129,-2-4-3096,21 2-903,-3 2-903,-2-10-2064,6-1-1935,6 6-129,-5-10-258,9 5-516</inkml:trace>
        </inkml:traceGroup>
        <inkml:traceGroup>
          <inkml:annotationXML>
            <emma:emma xmlns:emma="http://www.w3.org/2003/04/emma" version="1.0">
              <emma:interpretation id="{1B800055-C726-4B9E-BEB2-2E67E118BE3B}" emma:medium="tactile" emma:mode="ink">
                <msink:context xmlns:msink="http://schemas.microsoft.com/ink/2010/main" type="inkWord" rotatedBoundingBox="6108,11273 11987,10895 12088,12465 6209,12843">
                  <msink:destinationLink direction="with" ref="{D9925B0B-3E0D-49A0-ADBF-956E22AD47E8}"/>
                </msink:context>
              </emma:interpretation>
              <emma:one-of disjunction-type="recognition" id="oneOf2">
                <emma:interpretation id="interp10" emma:lang="en-US" emma:confidence="0">
                  <emma:literal>(waiver</emma:literal>
                </emma:interpretation>
                <emma:interpretation id="interp11" emma:lang="en-US" emma:confidence="0">
                  <emma:literal>(whines</emma:literal>
                </emma:interpretation>
                <emma:interpretation id="interp12" emma:lang="en-US" emma:confidence="0">
                  <emma:literal>(whiner</emma:literal>
                </emma:interpretation>
                <emma:interpretation id="interp13" emma:lang="en-US" emma:confidence="0">
                  <emma:literal>(whims</emma:literal>
                </emma:interpretation>
                <emma:interpretation id="interp14" emma:lang="en-US" emma:confidence="0">
                  <emma:literal>(waives</emma:literal>
                </emma:interpretation>
              </emma:one-of>
            </emma:emma>
          </inkml:annotationXML>
          <inkml:trace contextRef="#ctx0" brushRef="#br1" timeOffset="200257.5516">4246-371 9030,'9'-18'4644,"-9"18"-129,0 0-129,0 0-1677,0 0-1161,0 0-387,0 0-516,0 0-129,0 0 0,4 21-129,-4-1-129,3 10 129,1 2 0,3 11-129,-2 1 0,2 4 0,0 4 0,2-1-129,-2-1 0,1-4 0,-3-3-129,0-7 129,1-6-129,-1-7-129,-2-7 129,-3-16 0,0 0 0,16 5 0,-16-5 129,22-23-129,-12-4 0,5-5 130,1-5-130,1-4 0,-2-3 0,1 1 0,-2 4 0,2 3 0,-4 4 0,-1 11 0,0 5 0,-11 16 0,25-7 0,-25 7 0,30 21 0,-11 4 0,5 2 0,0 10 0,5 2 0,-1 4 0,1-2 0,-4-4 0,-4-7 0,-1-5 0,-6-5 0,-14-20 0,18 16 0,-18-16 0,0 0 0,5-23 0,-5-6 0,0-4 0,-2-14 0,-3-3 0,1-10 0,1-2 0,-3-2 0,5 1 0,-1 10 0,0 5 0,2 14 0,0 0 0,11 22-4129,-11 12-1160,0 0-129,21 9-129</inkml:trace>
          <inkml:trace contextRef="#ctx0" brushRef="#br1" timeOffset="200709.9526">5345-592 17028,'31'-43'4902,"-31"43"129,14-25-258,-14 25-3740,0 0-1033,11 13 0,-11 5 0,0 10 0,-6 8 0,1 8 0,-4 11 0,-2 15 0,-3 10 0,-5 16 0,-5 9 0,-2 9 0,-6 1 0,0-1 0,0-7 0,0-11 0,0-14 0,7-18 0,2-15 0,7-11 0,3-13 0,2-8 0,11-17 0,-14 20 0,14-20 0,0 0-775,0 20-1934,0-20-2322,0 0 0,0-11-387,0 11 0</inkml:trace>
          <inkml:trace contextRef="#ctx0" brushRef="#br1" timeOffset="201068.7532">5514 36 11868,'31'-50'5160,"-22"32"-387,-9 18 258,8-21-1161,3 35-2709,-11-14-516,7 45-386,-7-15-259,4 9 0,-4 2 0,2 3 0,-2-1 0,0-7 0,-2-6 0,0-3 0,0-6 0,2-5 0,0-16 0,9 21 0,-9-21 0,39 7 0,-7-5 0,7-2 0,9 0 0,4-2 0,7-3 0,-4-2 0,2 5 0,-16-14-1420,1 11-3353,-11-4-387,-8 2 129,-23 7-516</inkml:trace>
          <inkml:trace contextRef="#ctx0" brushRef="#br1" timeOffset="201645.954">3693-583 13416,'27'-39'5031,"-27"39"-129,16-25-129,-16 25-2838,0 0-1032,-9 2-129,0 22-258,-11 8-129,1 13-257,-6 7-130,0 13 0,0 8 0,4 13 0,5 3 0,9 3 0,7-1 0,5-2 0,18-2 0,11-11 0,12-3 0,7-14-259,15-6-128,3-13-129,15-1 0,2-18-387,23 9-516,-8-15-2709,16-8-645,6-6-129,-3-2-258</inkml:trace>
          <inkml:trace contextRef="#ctx0" brushRef="#br1" timeOffset="202082.755">6162-823 11868,'-27'-39'4773,"27"39"-258,-19-24 129,3 10-2193,16 14-774,0 0-387,14 20-387,4-1-257,12 15-646,4 3 0,12 13 0,6 5 0,8 13 0,-3 3 0,-2 13 0,-7 1 0,-7 4 0,-13 0 0,-13-2 0,-15-1 0,-11-12 0,-14-1 0,-14-19 0,9 4-3226,-18-19-1934,5-1 258,0-12-516,8-2 129</inkml:trace>
          <inkml:trace contextRef="#ctx0" brushRef="#br1" timeOffset="203049.9565">6968-121 11610,'-11'-48'4515,"11"48"0,0-21 129,12 21-2193,-12 0-1032,29 5-387,-10 2-258,15 15-129,-2 1-258,9 11 0,0-1 1,0 7-388,-5-1 0,-3 0 0,-8-2 0,-7-1 0,-11-8 0,-7 1 0,-12-6 0,-11-2 0,-13-3 0,-7 0 0,-5-2 0,-9-6 0,-1 3 0,-6-8 0,7 6-517,-4-11-644,24 7-1290,-6-7-2451,8 0 258,8 0-387,7 0-129</inkml:trace>
          <inkml:trace contextRef="#ctx0" brushRef="#br1" timeOffset="202722.3559">7012-42 12900,'2'-24'5160,"-2"24"-387,0 0 258,2-16-1935,7 29-1935,-9 3-515,8 12-646,-4 1 0,8 8 0,-3 4 0,2 4 0,0-5 0,-2 1 0,0-5 0,-6-6 0,4-1 0,-7-29-517,4 37-1676,-4-37-2709,0 0 0,-16-7-258,9-14 0</inkml:trace>
          <inkml:trace contextRef="#ctx0" brushRef="#br1" timeOffset="203689.5578">7603 299 14190,'19'4'4644,"-19"-4"0,0 0-258,20 9-2967,-20-9-387,0 0-258,0 0-258,0 0 0,7-18-129,-7 18-128,7-27-259,-3 8 0,-4-3 0,0-1 0,0 2 0,-13-4-130,1 7-257,-8-5-258,20 23-129,-35-32 0,35 32 0,-31-21-129,31 21 0,-16-11 129,16 11 129,0 0 258,0 0 258,0 0 258,16-5 129,-16 5 258,25 0 258,-2 0 0,-7 0 129,9 1-258,-7-1 129,7 4-129,-5-4 0,3 3-129,-4-3-129,4 9-128,-5-3-259,3 6 0,-3 1 0,4 3 0,-5 1 0,3 5 0,-6 1 0,-3 0 0,1 2 0,-10-7 0,9 14-1420,-11-16-3353,0 1-129,0-17-129,-6 16-258</inkml:trace>
          <inkml:trace contextRef="#ctx0" brushRef="#br1" timeOffset="204017.1583">8055-12 12771,'-8'-80'4128,"8"41"-1548,2 17-2451,-2 22-2451,0 0-1935,20 6-258</inkml:trace>
          <inkml:trace contextRef="#ctx0" brushRef="#br1" timeOffset="203876.7581">8113 153 15738,'16'0'4773,"-16"0"0,16 14-258,0 10-3612,-10-8-258,4 7-516,1 3-774,-11-4-3741,0-3-258,0-19 0,0 23-387</inkml:trace>
          <inkml:trace contextRef="#ctx0" brushRef="#br1" timeOffset="204968.76">8207 73 11997,'43'46'4902,"-18"-17"-258,0-2 129,2 17-2064,-11-21-1290,12 11-645,-10-13-258,3 2 0,-21-23-129,31 22-257,-31-22-130,26-7 0,-17-16 0,5-6 0,-5-8 0,4-8 0,-1-5 0,-3 1 0,2 6 0,-6-1 0,9 19-775,-14-13-1289,20 33-1161,-20 5-1806,16-4 258,-16 4-258,10 13 0,-10-13 774,13 32 2451,-11-14 1935,-2-18 1935,1 25 2838,8-8-387,-9-17 258,22 22-258,-4-8-516,-18-14-1548,44 0-774,-24-4-645,8-1-387,-7-11-129,1 2-129,-8-8-129,-3 5-128,-10-7-130,-1 7 0,-12-1 0,-6 5-130,-1 6 1,-6 7-129,2 2 0,-2 14 0,3 11 0,5 1 0,4 10 129,6 1-129,5 2 129,2-2 129,7-2 0,11-1 129,5-6 0,7-2 129,4-8 0,9 0 0,3-12 129,9 0 0,-1-8-128,8-2-259,-7-11 0,2-1 0,-7-9 0,-2-4 0,-9-5 0,-9-1 0,-8-5 0,-12 3 0,-3 3 0,-7-2 0,-5 9 0,-13 2 0,2 9 0,-7-3-517,4 14-128,-5-4 129,8 5 129,16 2 0,-21-2 129,21 2 0,0 0 0,0 0 129,0 0 129,11 0 0,-11 0 129,26 0 0,-26 0 258,34 0 0,-34 0 129,36 0 0,-36 0 129,34 6-129,-18-1-386,5 11-130,-5-2 0,3 8 0,-4 4 0,1 6 0,-2 7 0,-5-1 0,0 12 0,-9-4-3871,-2 0-1031,-9-3-258,-3 1-258</inkml:trace>
        </inkml:traceGroup>
        <inkml:traceGroup>
          <inkml:annotationXML>
            <emma:emma xmlns:emma="http://www.w3.org/2003/04/emma" version="1.0">
              <emma:interpretation id="{B109B3E7-D962-4CB5-9241-77475E80F980}" emma:medium="tactile" emma:mode="ink">
                <msink:context xmlns:msink="http://schemas.microsoft.com/ink/2010/main" type="inkWord" rotatedBoundingBox="14321,11210 16439,11074 16486,11800 14368,11937"/>
              </emma:interpretation>
              <emma:one-of disjunction-type="recognition" id="oneOf3">
                <emma:interpretation id="interp15" emma:lang="en-US" emma:confidence="1">
                  <emma:literal>Load</emma:literal>
                </emma:interpretation>
                <emma:interpretation id="interp16" emma:lang="en-US" emma:confidence="0">
                  <emma:literal>load</emma:literal>
                </emma:interpretation>
                <emma:interpretation id="interp17" emma:lang="en-US" emma:confidence="0">
                  <emma:literal>road</emma:literal>
                </emma:interpretation>
                <emma:interpretation id="interp18" emma:lang="en-US" emma:confidence="0">
                  <emma:literal>Toad</emma:literal>
                </emma:interpretation>
                <emma:interpretation id="interp19" emma:lang="en-US" emma:confidence="0">
                  <emma:literal>toad</emma:literal>
                </emma:interpretation>
              </emma:one-of>
            </emma:emma>
          </inkml:annotationXML>
          <inkml:trace contextRef="#ctx0" brushRef="#br2" timeOffset="873368.5341">11733-672 4515,'11'-37'3999,"-6"5"129,-5 32 129,0-22-516,0 22-1032,0-16-387,0 16-516,0 0-387,-5-19-258,5 19-258,0 0-129,0 0-129,0 0-257,0 0-388,0 0 0,0 0 0,0 0 0,0 8 0,0-8 0,3 25 0,1-5 0,1 7 0,0 5 0,3 1 0,-3 5 0,0 1 0,-1 2 0,-1 0 0,-3-2 0,0-2 0,0-5 0,-3-1 0,-3-8 0,3-2 0,-1-5 0,4-16 0,-3 21 0,3-21 0,0 0 0,0 0 0,0 18 0,0-18 0,0 0 0,0 0 0,9 9 0,-9-9 0,19 7 0,-1-2 0,3-3 0,4 2 0,4-4 0,5 0 0,3 0 0,2 0 0,0 0 0,0-2 0,-5-3 0,-2 1 0,-5 1 0,-6 1 0,-5 0 0,-16 2 0,20-2 0,-20 2-388,0 0-4385,0 0-387,0 0 258,0 0-516</inkml:trace>
          <inkml:trace contextRef="#ctx0" brushRef="#br2" timeOffset="874008.1352">12418-537 12771,'-4'-23'5031,"-19"7"-774,23 16 387,-21 0-3096,-4 2-645,25-2-387,-32 30-645,16-9 258,3 4-387,3 4 258,3 1-258,5 0 129,2 2-129,3-2 387,10-3-129,3 0 129,2-8 129,5 3 129,-2-12 129,8 5 0,-8-15 129,7 0-129,-8-6 129,7-6-386,-10-10-259,5-1 0,-12-5 0,1-6 0,-7-1 0,-4 1 0,-7 0 0,-9 4 0,-2 3 0,-9 2 0,9 11 0,-12-6-1291,12 15-3353,1 1-387,17 4 0,-20 0-387</inkml:trace>
          <inkml:trace contextRef="#ctx0" brushRef="#br2" timeOffset="875287.3374">12998-430 8256,'19'-2'4386,"-19"2"258,0 0-516,0-20-1161,0 20-903,0 0-516,0 0-516,0-19-258,0 19-129,0 0-258,-21-21 0,21 21 0,-25-13-129,25 13-129,-27-7 0,27 7 0,-25 0-129,25 0 129,-26 7-258,26-7 129,-25 27-129,12-8 129,1-1 0,3 3-129,0 3 129,4-1-129,0-2 129,5-1-129,0-3 0,0-1-129,0-16 129,3 25 0,-3-25 0,0 0 0,18 15 129,-18-15 0,21 0-129,-21 0 258,27-15-129,-27 15 129,32-30 0,-16 9 129,2 1 0,-6-3 0,2 5 0,-3-3 129,-11 21-128,18-30-259,-18 30 0,9-18 0,-9 18 0,0 0 0,0 0 0,0 0 0,19 2 0,-19-2 0,22 23 0,-8-7 0,2 0 0,5 3 0,-5-4-388,9 11-773,-25-26-1677,27 23-2064,-9-10-129,-1-2 0,5-3-258</inkml:trace>
          <inkml:trace contextRef="#ctx0" brushRef="#br2" timeOffset="875848.9384">13571-411 12126,'-4'-30'4773,"4"30"-258,-29-21 0,1 5-2580,28 16-903,-44 0-387,24 0-387,-5 7 0,6 7-258,3 0 0,3 6 0,2-1-129,6 5 129,5-3-129,0 0 129,4-1-129,6-2 258,-10-18-129,31 28 129,-14-21 0,8-1 258,-3-6-129,6 0 129,-3-13-129,5-3 129,-3-9-129,0-3 0,-4-10 0,-4-3-258,-6-7 259,-4-1-259,-9-5 0,0 3 0,-11 1 0,-3 4 0,-2 8 0,1 6 0,1 9 0,4 7 0,10 16 0,0 0 0,-16-11 0,16 11 0,8 20 0,7 3 0,2 7 0,5 8 0,3 3 0,1 7 0,3 0 0,-4 3 0,0-1 0,-6-4 0,3 1 0,-10-10 0,13 15-2065,-14-22-2708,1 2-258,-1-11-129,3-3-258</inkml:trace>
        </inkml:traceGroup>
        <inkml:traceGroup>
          <inkml:annotationXML>
            <emma:emma xmlns:emma="http://www.w3.org/2003/04/emma" version="1.0">
              <emma:interpretation id="{173B3C46-87F9-40B0-844A-1FA8C297A23B}" emma:medium="tactile" emma:mode="ink">
                <msink:context xmlns:msink="http://schemas.microsoft.com/ink/2010/main" type="inkWord" rotatedBoundingBox="16879,11038 22025,10707 22083,11602 16937,11933"/>
              </emma:interpretation>
              <emma:one-of disjunction-type="recognition" id="oneOf4">
                <emma:interpretation id="interp20" emma:lang="en-US" emma:confidence="1">
                  <emma:literal>transistor</emma:literal>
                </emma:interpretation>
                <emma:interpretation id="interp21" emma:lang="en-US" emma:confidence="0">
                  <emma:literal>transistors</emma:literal>
                </emma:interpretation>
                <emma:interpretation id="interp22" emma:lang="en-US" emma:confidence="0">
                  <emma:literal>transition</emma:literal>
                </emma:interpretation>
                <emma:interpretation id="interp23" emma:lang="en-US" emma:confidence="0">
                  <emma:literal>Transistor</emma:literal>
                </emma:interpretation>
                <emma:interpretation id="interp24" emma:lang="en-US" emma:confidence="0">
                  <emma:literal>Transistors</emma:literal>
                </emma:interpretation>
              </emma:one-of>
            </emma:emma>
          </inkml:annotationXML>
          <inkml:trace contextRef="#ctx0" brushRef="#br2" timeOffset="876613.3398">14326-464 13029,'-12'-16'4902,"12"16"-387,11-4 258,21 4-3225,-6 0-903,24 0-129,11 0-516,6-7-1161,19 6-2967,-1-3-516,2-3-258,-1 2-258</inkml:trace>
          <inkml:trace contextRef="#ctx0" brushRef="#br2" timeOffset="876410.5394">14494-896 12513,'9'-48'4902,"-8"32"-516,-1 16 258,-3-23-2580,5 31-645,-2-8-516,5 45-258,-2-13-129,8 16 129,-6 0-515,8 13-130,-6-3 0,4 4 0,-4-1 0,0 3 0,-3-4 0,1 3 0,-3-3 0,1-6 0,-1-6 0,-2-11 0,2-3 0,-2-16 0,2 1 0,-2-19-1033,0 0-3740,0 0-258,0-19 0,-11-1-258</inkml:trace>
          <inkml:trace contextRef="#ctx0" brushRef="#br2" timeOffset="877408.9412">14901-291 12900,'44'14'4902,"-24"-11"-129,1 1 0,-21-4-2838,38 0-645,-20-5-516,10-1-129,-5-8 0,6 0-515,-5-8-130,1 1 0,-3-6 0,-4-1 0,-8-1 0,-1-1 0,-7 2 0,-2-1 0,-5 6 0,-11 0 0,16 23-259,-34-28-257,18 20-129,-7-2 0,23 10 129,-32-6-129,32 6 387,-22 0-258,22 0 0,0 0 258,0 0 258,0 0 0,0 0 0,0 0 258,11 0 0,-11 0 129,23 0 0,-3 0 258,-20 0-258,30 0 129,-30 0 0,32-3-129,-32 3-129,30-5 129,-30 5 1,30-2-388,-30 2 0,31 0 0,-31 0 0,30 2 0,-30-2 0,32 12 0,-32-12 0,30 21 0,-30-21 0,25 31 0,-16-12 0,-4 3 0,2 4 0,-7-6-130,4 15-1547,-8-13-2580,3 4-1032,-1-6 387,2 0-516,0-20-258</inkml:trace>
          <inkml:trace contextRef="#ctx0" brushRef="#br2" timeOffset="877908.142">15709-443 12384,'7'-42'4902,"-7"22"0,0 2-129,-18-7-2322,18 25-1161,-14-16-387,14 16-258,-20-5-387,20 5 1,-23 4-259,23-4 0,-23 25 0,10-9 0,3 1-259,1 3 259,2-2-258,3 1 258,2-1-387,1 0 258,1 0 0,0-18-129,3 32 0,-3-32 0,14 23 0,-14-23 0,18 10 129,-18-10 0,25 0 258,-25 0 0,29-17 258,-13 2 0,-2-2 0,7 1 0,-5-4 129,4 8-258,-20 12-128,32-22-130,-32 22 0,28-7 0,-28 7 0,25 7 0,-25-7 0,14 29 0,-3-10 0,-7-3-646,12 9-515,-16-25-1032,21 20-2580,-21-20-129,28 9-387,-28-9 258</inkml:trace>
          <inkml:trace contextRef="#ctx0" brushRef="#br2" timeOffset="878298.1427">15965-489 12642,'-6'-21'4902,"6"21"0,0 0 0,0-18-2322,15 22-1290,-15-4-774,23 12 129,-23-12-516,30 21 130,-30-21-389,27 25 130,-15-7-258,-12-18 0,13 32-258,-13-32-129,3 30 0,-3-30 0,2 20 129,-2-20 129,0 0 258,0 0 129,18-14 387,-18 14 129,21-38 129,-3 19-129,-7-4 129,6 8-129,-4-1 129,3 9-386,-16 7-259,28 0 0,-12 9 0,0 11 0,0 3 0,-3 0-259,4 9-644,-8-12-645,16 6-3096,-10-3-387,2-5 0,1-2-387</inkml:trace>
          <inkml:trace contextRef="#ctx0" brushRef="#br2" timeOffset="878906.5438">16641-562 12771,'37'-14'5031,"-37"14"-516,18-9 129,-18 9-2580,0 0-903,-13 0-903,-6 0 0,-1 4-258,1 3-129,-4 0-129,7 2 0,0-2-129,16-7 129,-15 23 0,15-23-129,6 23 258,11-9-129,8 2 258,2-1 0,9 2 258,-1-2-129,6 1 258,-5-2-129,-3 0 129,-8-3 0,-2 1 0,-23-12-129,20 18 129,-20-18-129,-9 16 0,-9-11 0,-1-1 0,-6-1-129,-2-1 0,-3-2-129,0 0 0,1 0 0,1-7-129,5 0 0,0 0-129,5 2-129,0-4-129,18 9-387,-27-13-774,27 13-2580,0 0-387,0 0-258,0 0-129</inkml:trace>
          <inkml:trace contextRef="#ctx0" brushRef="#br2" timeOffset="879156.1442">16920-494 12126,'46'-14'4902,"-24"12"-129,-1 2 0,-5-6-2322,11 14-1290,-27-8-516,32 26-129,-20-8-387,0 5-129,3 6-774,-15-13-1290,3 9-2580,-3-8 0,0-1-387,0-16-258</inkml:trace>
          <inkml:trace contextRef="#ctx0" brushRef="#br2" timeOffset="879312.1445">17052-621 11094,'-6'-76'4773,"3"42"-258,3 13-258,0 21-1419,0-16-3741,0 16-3354,0 9 129,7 10-516,5-1-129</inkml:trace>
          <inkml:trace contextRef="#ctx0" brushRef="#br2" timeOffset="879748.9453">17651-624 13674,'16'-7'4515,"-16"7"-129,0 0 129,0 0-3354,-21 0-774,21 0-129,-34 5 129,16 2-387,2 0 129,16-7-258,-21 15 0,21-15 0,-7 16 387,7-16-258,0 0 0,12 23 129,-12-23-129,30 18 129,-10-10-129,3 3 258,2 0-387,2-1 258,-1-1-129,1 4 0,-4-3 129,-2 5-129,-3-5 129,-18-10 0,22 27 0,-19-11 129,-3-16 0,-3 27-129,-13-18 129,-4-2 0,-5-4 0,-3-3-129,-6 0-129,-4-1-387,6 1-516,-16-8-3612,13 0-387,-1-1 258,4 0-774</inkml:trace>
          <inkml:trace contextRef="#ctx0" brushRef="#br2" timeOffset="880076.5459">18256-1030 16899,'21'-14'4773,"-3"-4"258,-18 18-387,3 9-3741,-3 11-386,0 14-517,-1 3 0,1 11 0,0 5 0,5 8 0,4-1 0,0 3 0,5-3 0,-1-1 0,1-4 0,-5-11 0,5 1 0,-14-17-1291,12 6-2321,-12-34-1419,-7 18 129,-12-18-387,-4-4 0</inkml:trace>
          <inkml:trace contextRef="#ctx0" brushRef="#br2" timeOffset="880513.3466">17879-535 13545,'0'0'5160,"-6"-20"-516,17 17 129,30 3-3096,-5-4-774,22 4-258,1-5-129,12 1-258,4-3-258,3 0 129,-3-2-258,-4 0 129,-12 0-129,-10 0 387,-11 1-387,-13 0 258,-25 8-129,17-8 0,-17 8 129,-8 0-129,8 0 129,-32 12-387,17 4 258,-4 4-129,5 1 0,3 6 0,7-1 0,4 5 129,0-5-129,15-1 258,-1-4-129,7-1 258,-3-7 0,3-8 129,-3-5-257,2-5-130,-8-13 0,-1-5 0,-2-2 0,-6-9-130,10 9-1289,-13-7-3225,7 5-387,-4 2 129,6 6-516</inkml:trace>
          <inkml:trace contextRef="#ctx0" brushRef="#br2" timeOffset="881012.5475">18937-476 14190,'41'23'5031,"-21"-16"-258,-1 0 0,-19-7-3096,29 2-774,-29-2-258,30 0-258,-30 0 1,30-16-388,-30 16 0,21-34 0,-13 13 0,-5-3 0,-1 0 0,-2-5 0,-7 6-517,-11-4 1,7 9-129,-10-1-129,21 19 0,-30-23-129,30 23 129,-23-13 0,23 13 129,0 0 0,0 0 258,0 0 258,0 0 258,10 0 129,-10 0 129,30 0 258,-30 0 129,41 2 129,-21-2 0,12 0-129,-5 0-129,10 0 0,-3 0-258,3 0 0,-5 0-129,2 7-129,-7 2-129,-4 4-129,-2 6 0,-12-3-645,7 20-1032,-7-8-2838,-6 2-258,1 2-129,1 0-387</inkml:trace>
        </inkml:traceGroup>
        <inkml:traceGroup>
          <inkml:annotationXML>
            <emma:emma xmlns:emma="http://www.w3.org/2003/04/emma" version="1.0">
              <emma:interpretation id="{9B53039F-3E8B-42A5-A671-C4980149ADE4}" emma:medium="tactile" emma:mode="ink">
                <msink:context xmlns:msink="http://schemas.microsoft.com/ink/2010/main" type="inkWord" rotatedBoundingBox="22614,11080 23255,11039 23294,11636 22652,11677"/>
              </emma:interpretation>
              <emma:one-of disjunction-type="recognition" id="oneOf5">
                <emma:interpretation id="interp25" emma:lang="en-US" emma:confidence="1">
                  <emma:literal>is</emma:literal>
                </emma:interpretation>
                <emma:interpretation id="interp26" emma:lang="en-US" emma:confidence="0">
                  <emma:literal>if</emma:literal>
                </emma:interpretation>
                <emma:interpretation id="interp27" emma:lang="en-US" emma:confidence="0">
                  <emma:literal>ib</emma:literal>
                </emma:interpretation>
                <emma:interpretation id="interp28" emma:lang="en-US" emma:confidence="0">
                  <emma:literal>ig</emma:literal>
                </emma:interpretation>
                <emma:interpretation id="interp29" emma:lang="en-US" emma:confidence="0">
                  <emma:literal>Is</emma:literal>
                </emma:interpretation>
              </emma:one-of>
            </emma:emma>
          </inkml:annotationXML>
          <inkml:trace contextRef="#ctx0" brushRef="#br2" timeOffset="881308.948">20036-633 13029,'0'-16'5031,"0"16"-516,0 0 387,0 0-2451,9 28-1419,-9-8-387,7 10-258,-3 2 0,1 2-258,1 2-387,-5-8-516,12 11-1548,-8-17-2193,-5-22-516,0 23 0,0-23-387</inkml:trace>
          <inkml:trace contextRef="#ctx0" brushRef="#br2" timeOffset="881464.9483">20043-866 11223,'0'-62'3870,"0"62"-774,0 0-2193,0 0-3612,0 0-1161,-12 23-258,12 9-387</inkml:trace>
          <inkml:trace contextRef="#ctx0" brushRef="#br2" timeOffset="881886.149">20373-686 12513,'26'-4'4644,"-26"4"-129,0 0-129,0 0-2838,-9 2-903,9-2-387,-30 16 0,12-9-387,1 4 258,1-4-387,16-7 258,-20 18-258,20-18 387,0 16-258,0-16 258,25 17-129,-7-10 258,10 6 0,1-4 0,8 7 0,2-4-258,4 6 387,-6-4-258,2 6 258,-7-4-387,2 5 387,-11-7-129,-3 4 129,-20-18-129,3 27 129,-12-16-129,-12-2 0,-16-4 1,-4-3-259,-11 1 0,-3-3-130,2 0-386,-11-7-1290,14 4-2967,-2-1-129,11 0-387,4 4-129</inkml:trace>
        </inkml:traceGroup>
      </inkml:traceGroup>
    </inkml:traceGroup>
    <inkml:traceGroup>
      <inkml:annotationXML>
        <emma:emma xmlns:emma="http://www.w3.org/2003/04/emma" version="1.0">
          <emma:interpretation id="{209E2423-58AA-4DDC-9332-ABBD714408C3}" emma:medium="tactile" emma:mode="ink">
            <msink:context xmlns:msink="http://schemas.microsoft.com/ink/2010/main" type="paragraph" rotatedBoundingBox="6703,12818 19953,13620 19839,15512 6588,1471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1F5A691-F2B5-4079-A33A-E0C18D9BF746}" emma:medium="tactile" emma:mode="ink">
              <msink:context xmlns:msink="http://schemas.microsoft.com/ink/2010/main" type="line" rotatedBoundingBox="6703,12818 19953,13620 19839,15512 6588,14710"/>
            </emma:interpretation>
          </emma:emma>
        </inkml:annotationXML>
        <inkml:traceGroup>
          <inkml:annotationXML>
            <emma:emma xmlns:emma="http://www.w3.org/2003/04/emma" version="1.0">
              <emma:interpretation id="{A813297B-4526-4755-9517-2E1C85A1C3B9}" emma:medium="tactile" emma:mode="ink">
                <msink:context xmlns:msink="http://schemas.microsoft.com/ink/2010/main" type="inkWord" rotatedBoundingBox="6703,12818 9928,13013 9814,14905 6588,14710"/>
              </emma:interpretation>
              <emma:one-of disjunction-type="recognition" id="oneOf6">
                <emma:interpretation id="interp30" emma:lang="en-US" emma:confidence="0">
                  <emma:literal>(wk)</emma:literal>
                </emma:interpretation>
                <emma:interpretation id="interp31" emma:lang="en-US" emma:confidence="0">
                  <emma:literal>(4/4)</emma:literal>
                </emma:interpretation>
                <emma:interpretation id="interp32" emma:lang="en-US" emma:confidence="0">
                  <emma:literal>(w/d)</emma:literal>
                </emma:interpretation>
                <emma:interpretation id="interp33" emma:lang="en-US" emma:confidence="0">
                  <emma:literal>(w/o)</emma:literal>
                </emma:interpretation>
                <emma:interpretation id="interp34" emma:lang="en-US" emma:confidence="0">
                  <emma:literal>(Wk)</emma:literal>
                </emma:interpretation>
              </emma:one-of>
            </emma:emma>
          </inkml:annotationXML>
          <inkml:trace contextRef="#ctx0" brushRef="#br1" timeOffset="206871.9633">4790 1455 9546,'0'-19'4902,"0"19"-258,0 0-129,0 0-1677,-16-14-1290,16 14-516,0 0-387,0 0-258,0 0 0,0 0-258,0 16 129,0 0-129,0 3 0,0 8 129,2 1-129,2 6 0,-2 3 0,3 1 0,-2-3 129,5 5-258,-3-5 129,2-3-258,0-3 258,0-5-129,-1-4-129,-6-20 129,10 25 0,-10-25 0,0 0 0,16 0 0,-16 0 129,14-34-129,-5 13 129,2-6 129,0-3-258,1-2 130,-1 3-130,0 4 0,-3 4 0,1 5 0,-9 16 0,22-12 0,-22 12 0,26 9 0,-8 7 0,2 5 0,5 0 0,0 6 0,1-2 0,1 2 0,-4-4 0,2-4 0,-7-3 0,1-3 0,-19-13 0,23 5 0,-23-5 0,20-20 0,-15-4 0,2-5 0,-3-6 0,1-8 0,-3-2 0,-2-1 0,0 0 0,0 1 0,-2 10 0,-5-1 0,7 18 0,-14 2-4774,14 16-386,0 0-258,0 0-129</inkml:trace>
          <inkml:trace contextRef="#ctx0" brushRef="#br1" timeOffset="207215.164">5874 1231 14319,'21'-51'5289,"-17"31"-258,-4 20-129,1-27-2709,-1 27-1290,0 15-773,0 15-130,-1 7 0,-8 13 0,-4 9 0,-5 12 0,-6 9 0,-10 9 0,-11 3 0,-3 8 0,-7 3 0,-2 6 0,2-3 0,4 1 0,4-7 0,8-15 0,11-5 0,5-19 0,8-10 0,1-19 0,11-3 0,3-29-1549,0 0-2966,0 0-645,0 0 258,3-9-516</inkml:trace>
          <inkml:trace contextRef="#ctx0" brushRef="#br1" timeOffset="207589.5644">5991 1815 14577,'16'-20'5289,"-16"20"-258,0 0 0,2 36-2838,-4-17-1547,2 15-646,-2-2 0,2 13 0,-1-3 0,-1 8 0,2 0 0,0 1 0,-2-4 0,2-6 0,0-6 0,2-3 0,5-9 0,9-10 0,3-6 0,6-7 0,7 0 0,8-7 0,2 1 0,8-4 0,5 3 0,-1-4 0,4 7 0,-12-8 0,17 12-3871,-26-5-1418,-3 3 0,-16-3-258</inkml:trace>
          <inkml:trace contextRef="#ctx0" brushRef="#br1" timeOffset="208525.5663">6752 977 11739,'63'-2'4902,"-17"22"-387,7 17 0,6 27-2322,-4-5-1161,15 24-258,-14 6-129,-2 16-258,-19 6 0,-10 11-129,-16 1 0,-9 0-129,-14-1-129,-20-15-1032,4 0-3354,-15-13-387,-1-14 129,-2-16-516</inkml:trace>
          <inkml:trace contextRef="#ctx0" brushRef="#br1" timeOffset="208135.5656">4276 1201 14190,'0'-18'4773,"0"18"-129,-17 0 0,4 30-3354,-19 6-516,5 23-258,-8 5-129,3 18-129,0 7 0,9 8-129,8 3 0,15 1-258,6 4 129,20-3-387,23 3 0,15-9-129,28 3-129,13-13 0,28 4-774,-3-24 0,23 4-1032,-7-17-1935,2-17-129,1-8-129,-15-17-129</inkml:trace>
        </inkml:traceGroup>
        <inkml:traceGroup>
          <inkml:annotationXML>
            <emma:emma xmlns:emma="http://www.w3.org/2003/04/emma" version="1.0">
              <emma:interpretation id="{FA62A780-D64A-4F69-AE16-1AC1980F50EC}" emma:medium="tactile" emma:mode="ink">
                <msink:context xmlns:msink="http://schemas.microsoft.com/ink/2010/main" type="inkWord" rotatedBoundingBox="10270,13443 12810,13597 12760,14433 10220,14279"/>
              </emma:interpretation>
              <emma:one-of disjunction-type="recognition" id="oneOf7">
                <emma:interpretation id="interp35" emma:lang="en-US" emma:confidence="1">
                  <emma:literal>Load</emma:literal>
                </emma:interpretation>
                <emma:interpretation id="interp36" emma:lang="en-US" emma:confidence="0">
                  <emma:literal>load</emma:literal>
                </emma:interpretation>
                <emma:interpretation id="interp37" emma:lang="en-US" emma:confidence="0">
                  <emma:literal>Lord</emma:literal>
                </emma:interpretation>
                <emma:interpretation id="interp38" emma:lang="en-US" emma:confidence="0">
                  <emma:literal>Loud</emma:literal>
                </emma:interpretation>
                <emma:interpretation id="interp39" emma:lang="en-US" emma:confidence="0">
                  <emma:literal>cord</emma:literal>
                </emma:interpretation>
              </emma:one-of>
            </emma:emma>
          </inkml:annotationXML>
          <inkml:trace contextRef="#ctx0" brushRef="#br1" timeOffset="209508.3679">7661 1649 12255,'6'-16'4773,"-1"-7"-258,-5 23 258,0-18-2838,0 18-645,0 0-387,11 22-387,-8-1 0,6 9-258,-2 8 0,2 8 0,-2 2 0,-1 7-258,-3 0 259,1 2-259,-4-2 0,0-3 0,0-6-130,0-5 130,0-4-129,0-8 0,0-8 129,0-21 0,7 25 0,-7-25 0,0 0 0,23 11 0,-23-11 129,32 0 0,-9 0-129,6 0 0,4 0 0,5 0-258,6 5 0,-1-5-258,10 2-516,-14-4-2838,11-5-903,-2 0 129,-3-2-387,-4 0 0</inkml:trace>
          <inkml:trace contextRef="#ctx0" brushRef="#br1" timeOffset="209913.9687">8512 1962 12771,'0'-46'5031,"0"30"-516,0 16 258,-18-14-2064,-5 5-1806,23 9-387,-38 2-129,17 12-258,1 2-129,4 5 129,4 4-129,3 2 0,4 3-129,5 0 129,2 1 0,10-1 129,2-3-129,4-4 129,0-6 129,1-2 129,-3-12-257,4-3-130,-20 0 0,28-25 0,-20-3 0,0-4 0,-4-9 0,-2-2 0,-2-1 0,-2-1 0,-3 12 0,-8-1 0,13 34-775,-16-31-3998,16 31-387,0 0 129,-18-3-387</inkml:trace>
          <inkml:trace contextRef="#ctx0" brushRef="#br1" timeOffset="210787.5703">9051 1916 12384,'10'-25'5031,"-10"25"-516,-14-27 258,14 27-2193,-41-17-1161,41 17-645,-34-6-258,18 6-258,-3 6 0,19-6-129,-29 28-129,19-8 130,-1-1-130,6 1 0,1-2 0,2 1 0,2-3 0,0 2-130,4-2 1,3 0-129,2 2 0,-9-18 129,19 23-129,-19-23 129,24 9 129,-24-9 0,23-2 129,-7-10 129,-6-6 0,8 0 0,-4-3 0,6 1-128,-4 2-130,4 6 0,-1 3 0,2 4 0,4 5 0,2 3 0,1 8 0,6 3 0,4 0 0,4 1 0,5-5 0,2-1 0,3-7 0,-2-2 0,-2-5 0,-4-8 0,-8-5 0,-6-3 0,-10 0 0,-8 1 0,-10 1 0,-2 3 0,0 16 0,-16-15 0,16 15 0,-34 6 0,20 11 0,-4 1 0,4 9 0,0 0-130,6 1-128,3-3 129,5 0 0,0-4 129,4-5 0,-4-16 129,26 14 0,-8-14 129,0-7-128,3-12-130,-3-13 0,2-6 0,-3-10 0,1-7 0,-5-7 0,-1 0 0,-5 1 0,0 8 0,-3 7 0,1 12 0,1 11 0,-6 23 0,19 0 0,-3 19 0,0 15 0,6 12 0,4 8 0,1 3 0,8 12 0,-8-16-904,16 11-3869,1-12-645,11-9 129,8-18-645</inkml:trace>
        </inkml:traceGroup>
        <inkml:traceGroup>
          <inkml:annotationXML>
            <emma:emma xmlns:emma="http://www.w3.org/2003/04/emma" version="1.0">
              <emma:interpretation id="{4D64D9D8-9F40-41AE-B837-2B47659ADADF}" emma:medium="tactile" emma:mode="ink">
                <msink:context xmlns:msink="http://schemas.microsoft.com/ink/2010/main" type="inkWord" rotatedBoundingBox="14562,13595 19935,13921 19875,14916 14502,14590"/>
              </emma:interpretation>
              <emma:one-of disjunction-type="recognition" id="oneOf8">
                <emma:interpretation id="interp40" emma:lang="en-US" emma:confidence="0">
                  <emma:literal>saturation</emma:literal>
                </emma:interpretation>
                <emma:interpretation id="interp41" emma:lang="en-US" emma:confidence="0">
                  <emma:literal>saturators</emma:literal>
                </emma:interpretation>
                <emma:interpretation id="interp42" emma:lang="en-US" emma:confidence="0">
                  <emma:literal>saturator</emma:literal>
                </emma:interpretation>
                <emma:interpretation id="interp43" emma:lang="en-US" emma:confidence="0">
                  <emma:literal>Saturation</emma:literal>
                </emma:interpretation>
                <emma:interpretation id="interp44" emma:lang="en-US" emma:confidence="0">
                  <emma:literal>saturations</emma:literal>
                </emma:interpretation>
              </emma:one-of>
            </emma:emma>
          </inkml:annotationXML>
          <inkml:trace contextRef="#ctx0" brushRef="#br2" timeOffset="888640.9609">12165 2135 14448,'20'-20'4902,"-20"20"-258,0 0-129,0 0-3225,0 0-516,-22-12-516,3 12-129,-1 2-129,1 5-129,-3 2 0,5 3-129,17-12 129,-20 27-129,20-27 129,0 30 129,0-30-129,21 32 129,3-14 129,0 0 0,8 3 129,2-1-129,4 1 0,-1 0 0,-3 1 0,-2-3 0,-6 2 0,-4-1 0,-6 3 0,-9-5 129,-7 3 0,0-21-129,-23 32 129,-4-21 0,-5 0-129,-5-4 1,-4-5-130,-2-2 0,-1 0 0,1-6 0,4-4 0,2-1 0,5-2 0,5 5 0,4-7 0,23 15-517,-32-21-1160,32 21-2451,0 0-774,0 0 129,0 0-387,16 4-387</inkml:trace>
          <inkml:trace contextRef="#ctx0" brushRef="#br2" timeOffset="889124.5617">12647 2421 13803,'59'-51'5031,"-48"19"-258,-11-4-129,0 15-2967,-23-15-516,8 15-387,-11-1-258,3 10-128,-4 10-388,4 2 0,-2 13 0,3 6 0,5 6 0,1 2 0,5 1 0,0 1-130,8-4 1,1 0 0,2 1 0,4-3-129,8 1 0,2-5 0,4 1 0,0-6 129,5-3 0,-2-6 129,2-5 129,1 0 0,-5-16 258,4-4-129,-3-6 129,3 1 0,-5-2-257,1 4-130,-1 3 0,-2 8 0,2 8 0,1 4 0,-1 13 0,2 5 0,1 8 0,-5 1-259,5 3-257,-8-8-387,8 10-516,-21-32-1935,16 14-1419,-16-14-129,22-7-129,-12-11-387</inkml:trace>
          <inkml:trace contextRef="#ctx0" brushRef="#br2" timeOffset="889576.9625">13128 2323 12771,'-43'-40'4902,"43"40"-258,-18-24 129,31 30-2709,-13-6-903,53 0-516,-9 2-258,17 3-258,14 4-516,-2-9-1290,15 0-2838,0 0-258,-3 0-387,-7-2-258</inkml:trace>
          <inkml:trace contextRef="#ctx0" brushRef="#br2" timeOffset="889389.7622">13316 1825 15996,'11'-23'4902,"-11"23"0,0 0-258,0 18-3612,-2 9-516,-2 15 0,-1 8-257,5 14-259,0 9 0,0 5 0,5 2 0,4 1 0,6 2 0,-7-13-517,10-1-644,-14-26-516,17-1-2193,-19-19-1161,-2-23 129,0 0-387,0 0 129</inkml:trace>
          <inkml:trace contextRef="#ctx0" brushRef="#br2" timeOffset="890840.5648">13946 2354 4386,'0'0'4128,"-6"12"-129,6-12 258,0 0-1419,-8 18-903,8-18-387,-4 19-387,4-19-129,-2 32-387,0-14-129,2 9-129,0-2-258,2 3 0,2 1-258,-1 1 0,3 2-129,-3-9 0,4 2-129,-1-9 129,-6-16 129,16 21 258,-16-21 0,25 0 258,-13-12 129,9-4 129,-6-12 129,11 1-129,-8-12 0,7 1-129,-5-10 0,1 9 0,-7-4-129,2 13 0,-7 0-129,0 10-129,-9 20 0,0 0-129,0 0 0,18 29 0,-13 1-129,0 4 129,3 3-129,2 2 258,3-1-258,3-6 129,0-6 0,3-4 0,3-8 0,3-5 129,-2-7 0,2-2 129,-2-11-129,-2-7 1,-1-7-130,-3-3 0,-4-8 0,-4-3 0,-2-7 0,-5-2 0,-2 0 0,0 5 0,-6 6 0,-1 3-130,4 13-386,-5-1 0,8 22 0,0 0 0,0 0-129,-19 0 129,19 0 129,0 0 0,-7 11 258,7-11 129,0 0 258,0 0 0,16 2 129,5-2 129,0-6 0,10 3 0,-3-8 0,6 8-129,-6-6-129,3 7 0,-6-2-129,-1 4 0,-4 6 1,1 8-130,-3 4 0,2 7 0,-2 5 0,-1 6 0,1 1 0,-5 2-259,3 5-257,-11-6-258,11 6-387,-16-21-903,21 13-1548,-8-13-1290,3-5 0,7-7-258,0-8 129</inkml:trace>
          <inkml:trace contextRef="#ctx0" brushRef="#br2" timeOffset="891261.7655">15308 2427 11094,'0'-54'4902,"-7"29"-129,-5 6 0,12 19-2322,-41-22-1032,23 22-774,-9 0-258,4 13-129,0 5-129,2 7 0,1 1-258,6 4 129,3 3-129,2-5 0,8 4-129,-1-5-129,2 3-258,3-9-129,12 4 0,-15-25 129,26 29 258,-10-22 258,2-7 258,4-2 129,-6-18 387,5 3 129,-9-17 258,8 5-258,-9-6-129,5 8-129,-8 2-258,5 4-129,-13 21 0,21-16 0,-21 16-129,27 18 0,-11 8-129,2 1-129,3 5-258,-3-4-129,9 10-774,-19-20-1290,12-1-2064,-4-8 0,0-9-258,0 0-387</inkml:trace>
          <inkml:trace contextRef="#ctx0" brushRef="#br2" timeOffset="891792.1664">15693 2373 9933,'-16'-18'4515,"16"18"0,0 0-774,19 0-1548,-19 0-1032,43 13-129,-18-13-129,10 7-258,-1-7-258,7 0 129,-5-2-129,3 0-129,-9-3 129,2 2-129,-9 1 0,-2 2 0,-5 5-129,-1 11 0,-5 5 0,1 6-129,1 3-258,-4 2-387,9 15-1290,-6-12-2838,-4-1 0,-7-4-387,0-7-129</inkml:trace>
          <inkml:trace contextRef="#ctx0" brushRef="#br2" timeOffset="891495.7659">15733 1977 11223,'15'-104'5160,"-12"72"-645,-3 9 387,0 23-2451,0 0-1032,2 36-387,-2-4-387,0 19-129,0 6-129,2 16 0,1 7-257,5 4-130,0 3-130,0-9-515,11 8-903,-19-28-1677,14 1-1806,-5-20 129,2-10-387,-11-29-516</inkml:trace>
          <inkml:trace contextRef="#ctx0" brushRef="#br2" timeOffset="891963.7667">16034 2122 10707,'-7'-92'4257,"3"62"-387,4 30-1548,9 5-4257,-9-5-2064,4 46-387,-4-14-645</inkml:trace>
          <inkml:trace contextRef="#ctx0" brushRef="#br2" timeOffset="892275.7673">16555 2361 13674,'-5'-18'4644,"-13"18"-129,18 0-129,-18 28-3612,4-6-387,3 4-258,1 5-129,-1 3 0,6-1 0,3 1 129,2-5 0,5-3 129,6-6 129,7-4 129,-2-9-129,3-3 129,-1-4-258,2-15-258,1-1-774,-12-18-2451,7 6-1548,2-8-129,1 1-258,3-4-387</inkml:trace>
          <inkml:trace contextRef="#ctx0" brushRef="#br2" timeOffset="892618.9679">16746 2290 13803,'0'0'5031,"-6"17"-258,6-17-258,18 43-3225,-11-22-387,7 6-645,1 5-516,-5-9-387,8 9-258,-13-12-129,11 3 129,-16-23 129,15 21 387,-15-21 258,17-3 387,1-11 387,-7-17 387,16 8 0,-10-16 0,17 9-129,-7-6-129,10 13-258,-3 5 0,5 17-258,-3 4 1,-1 20-259,-3 7 0,-7 10 0,-2 2 0,-12 1-388,3 7-902,-17-8-3483,3-8-258,0-7-258,0-6 0</inkml:trace>
        </inkml:traceGroup>
      </inkml:traceGroup>
    </inkml:traceGroup>
    <inkml:traceGroup>
      <inkml:annotationXML>
        <emma:emma xmlns:emma="http://www.w3.org/2003/04/emma" version="1.0">
          <emma:interpretation id="{7147393A-B62C-44F7-AACE-565BDB459FD6}" emma:medium="tactile" emma:mode="ink">
            <msink:context xmlns:msink="http://schemas.microsoft.com/ink/2010/main" type="paragraph" rotatedBoundingBox="885,15763 24669,15060 24736,17310 951,18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59EB3F-021C-4C49-8EF9-1E16C5B6653A}" emma:medium="tactile" emma:mode="ink">
              <msink:context xmlns:msink="http://schemas.microsoft.com/ink/2010/main" type="inkBullet" rotatedBoundingBox="912,16674 1946,16643 1948,16717 914,16747"/>
            </emma:interpretation>
            <emma:one-of disjunction-type="recognition" id="oneOf9">
              <emma:interpretation id="interp45" emma:lang="en-US" emma:confidence="0">
                <emma:literal>-</emma:literal>
              </emma:interpretation>
            </emma:one-of>
          </emma:emma>
        </inkml:annotationXML>
        <inkml:trace contextRef="#ctx0" brushRef="#br3" timeOffset="979183.5199">-1441 4663 5547,'-32'0'4386,"-9"0"129,20 0-903,2 8-1161,-15-8-387,34 0 0,-47 4-645,47-4-258,-32 9-258,32-9-129,-17 5-258,17-5-129,0 0 0,0 0-129,0 0-129,0 0 0,0 0 129,0 0-129,12 13 0,4-8 129,2 0 0,10-1-129,8-2 129,10 1-129,9-1 129,17-2-129,2 0 1,8 0-130,2-2 0,1 0 0,-5-1 0,-3-2 0,-10 1 0,-13 2 0,-8-1 0,-11 1 0,-8 0 0,-7 0 0,-20 2 0,21 0 0,-21 0 0,0 0 0,0 0 0,0 0 0,0 0-388,-18 0-1805,18 0-2709,-18 4-387,18-4-129,-19 12-129</inkml:trace>
      </inkml:traceGroup>
      <inkml:traceGroup>
        <inkml:annotationXML>
          <emma:emma xmlns:emma="http://www.w3.org/2003/04/emma" version="1.0">
            <emma:interpretation id="{AE0620B7-1EF6-41EC-AE86-E3C5DC27CB10}" emma:medium="tactile" emma:mode="ink">
              <msink:context xmlns:msink="http://schemas.microsoft.com/ink/2010/main" type="line" rotatedBoundingBox="2461,15717 24669,15060 24736,17310 2527,17967"/>
            </emma:interpretation>
          </emma:emma>
        </inkml:annotationXML>
        <inkml:traceGroup>
          <inkml:annotationXML>
            <emma:emma xmlns:emma="http://www.w3.org/2003/04/emma" version="1.0">
              <emma:interpretation id="{815E341E-B975-48CA-A667-1FCDB6784449}" emma:medium="tactile" emma:mode="ink">
                <msink:context xmlns:msink="http://schemas.microsoft.com/ink/2010/main" type="inkWord" rotatedBoundingBox="2469,15786 16116,15622 16140,17566 2492,17730"/>
              </emma:interpretation>
              <emma:one-of disjunction-type="recognition" id="oneOf10">
                <emma:interpretation id="interp46" emma:lang="en-US" emma:confidence="0">
                  <emma:literal>Nonzero-menthe-lowing</emma:literal>
                </emma:interpretation>
                <emma:interpretation id="interp47" emma:lang="en-US" emma:confidence="0">
                  <emma:literal>Nonzero current flowing</emma:literal>
                </emma:interpretation>
                <emma:interpretation id="interp48" emma:lang="en-US" emma:confidence="0">
                  <emma:literal>Nonzero [went flowing</emma:literal>
                </emma:interpretation>
                <emma:interpretation id="interp49" emma:lang="en-US" emma:confidence="0">
                  <emma:literal>Nonzero-anent-lowing</emma:literal>
                </emma:interpretation>
                <emma:interpretation id="interp50" emma:lang="en-US" emma:confidence="0">
                  <emma:literal>Nonzero Convent flowing</emma:literal>
                </emma:interpretation>
              </emma:one-of>
            </emma:emma>
          </inkml:annotationXML>
          <inkml:trace contextRef="#ctx0" brushRef="#br3" timeOffset="992225.1428">9958 4403 14448,'-23'-23'4773,"23"23"-129,9-11-129,28 13-2838,-2-2-645,24 3-516,5-1-258,7-2-516,9 4-516,-12-10-903,16 1-2451,-19-6-645,-9-5 129,-10-5-516</inkml:trace>
          <inkml:trace contextRef="#ctx0" brushRef="#br3" timeOffset="991991.1424">9999 4179 13545,'23'-6'4773,"-23"6"-258,0 0 258,27 0-2709,-27 0-774,0 0-258,0 0-257,21-3-775,-21 3 0,34-7 0,-11 0 0,5-1 0,4-6 0,4-4 0,-1-3 0,-1-7 0,-2-6 0,-3-9 0,-6 0 0,-11-5 0,-3 2 0,-9 2 0,-2 6 0,-12 5 0,0 9 0,-4 8-259,0 16 130,1 0 129,4 15 0,4 11 0,4 8 129,3 11 0,2 4 1,4 14-130,3-1 0,5 11 0,-3 5 0,4 8 0,-3 2 0,1 7 0,-2-5 0,-2-1 0,0-9 0,-2-7 0,1-12 0,-3-13 0,-3-13 0,0-11 0,0-8 0,0-16 0,-10 12 0,-12-19-646,22 7-3998,-26-25-516,8 7 387,-7-5-516</inkml:trace>
          <inkml:trace contextRef="#ctx0" brushRef="#br3" timeOffset="992505.9433">10684 3711 15222,'-2'-20'5031,"0"-3"-129,2 23-258,-12-18-2967,12 18-516,0 0-1031,0 13-130,-2 6 0,2 12 0,0 10 0,0 10 0,5 11 0,6 8 0,-1 5 0,3-3 0,1 3 0,-5-14 0,11 10-775,-19-25-3998,8-7-387,-3-16 129,-1-7-258</inkml:trace>
          <inkml:trace contextRef="#ctx0" brushRef="#br3" timeOffset="992864.744">10941 4068 12771,'8'-17'4515,"-8"17"-387,-9-9 129,9 9-2451,-15 21-1161,3 4-387,5 5-129,0 6-129,3-1 129,4 1-129,4 0 129,6-4 129,12-2 0,-4-9 129,8 1 129,-8-14 129,7 3 0,-7-11 0,3-5 1,-12-15-646,2-5 0,-8-9 0,-3-1 0,0-6 0,-9-3 0,-3 1 0,-4 0 0,0 9 0,-5 1 0,21 33-2581,-31-32-2192,15 24-258,0 8-129,16 0-258</inkml:trace>
          <inkml:trace contextRef="#ctx0" brushRef="#br3" timeOffset="993722.7455">11397 4061 10191,'0'0'4644,"0"0"-258,0 0-129,0 11-1419,-13-2-1548,12 14-516,-12-3-129,10 8-258,-6 1-129,5 1 0,1-2-129,3 1-129,0-4 0,5-2 0,4-4-129,1-3 129,-10-16 0,25 18 0,-25-18 129,27 0 0,-27 0 129,25-11 129,-16-10 0,7 3 0,-9-8 129,5 2-129,-3-4-128,2 5-259,-4 0 0,0 5 0,-7 18 0,9-20 0,-9 20 0,16 0 0,-16 0 0,25 27 0,-7-4 0,5 2 0,4 0 0,1 3 0,1-3 0,1-2 0,-2-6 0,-1-3 0,-6-7 0,2-5 0,-7-4 0,0-12 0,-5-10 0,-2-4 0,-5-8 0,-4-4 0,0-3 0,-6 2 0,-4 4 0,-5 5 0,3 7 0,-9 0 0,21 25-2452,-29-4-2450,13 4-387,-5 9 0,21-9-258</inkml:trace>
          <inkml:trace contextRef="#ctx0" brushRef="#br3" timeOffset="993956.7459">11991 4042 14964,'44'0'4773,"-20"2"-258,-5 6 129,8 14-3612,-18-6-387,8 9-387,-4 0-387,-10-6-903,12 15-1419,-12-14-2193,-3-20 0,0 21-258,0-21-129</inkml:trace>
          <inkml:trace contextRef="#ctx0" brushRef="#br3" timeOffset="994081.5461">12139 3988 13287,'8'-92'4644,"-4"51"-258,1 7 0,6 11-3225,-11 7-1677,0 16-3354,0 0-258,0 0-516,0 0-258</inkml:trace>
          <inkml:trace contextRef="#ctx0" brushRef="#br3" timeOffset="995485.5486">12466 3985 14319,'12'-20'4902,"4"18"-387,-16 2 129,20 17-3612,-20-1-387,12 8-129,-6 0-129,4 6-129,-4-2-129,1 1-129,-4 1-129,-1-5-129,3-4 0,-5-5 0,4 0 0,-4-16 129,0 0 0,0 0 0,0 0 129,0 0 129,21-26 129,-12 6 0,0-7-129,4 1 129,-4-5 0,8 6 0,-1-5-129,2 5 129,-4 2-258,4 5 129,-4 2 0,2 7-129,0 8 0,-16 1 0,31 5 129,-15 11-129,3 5 258,6 3-258,5-1 0,4 2 0,5-6 129,4-3-129,3-5 0,8-6 129,-3-5 1,3 0-130,-6-11 0,-4-5 0,-5-3 0,-3-4 0,-10-4 0,-8-1 0,-9-3 0,-9 5 0,0-1 0,-5 4 0,-11 9 0,-6 5 0,-1 9 0,-2 0 0,2 7 0,0 9 0,2 2 0,1 3 0,4-1 0,2-1 0,3-3 0,6 0-259,5-16 1,-4 23 129,4-23 0,0 0 0,9 13 0,-9-13 129,32 0 0,-16 0 0,4-6 0,-1 3 0,3 1 0,-4 2 0,1 11 0,-1 12 129,-4 11-129,-1 17 129,1 19 0,0 17 0,-1 11 129,6 12 1,-1 7-259,1 4 0,-4-3 0,-1-1 0,-2-10 0,-5-6 0,-5-10 0,-2-4 0,-9-21 0,-8-9 0,-5-18 0,-6-18 0,-4-17 0,-7-15 0,-4-21 0,-2-19 0,-1-5 0,-4-6 0,6-5 0,-1-3 0,3 1 0,4-6 0,8-5 0,11-2 0,13-3 0,6-11 0,27 9 0,12-6-259,34 15-4643,2 10-387,17 15 0,4 7-387</inkml:trace>
          <inkml:trace contextRef="#ctx0" brushRef="#br3" timeOffset="983504.7275">413 3960 10320,'3'-30'5031,"15"10"0,-18 20-258,20-3-2322,-20 3-903,0 0-645,0 0-129,0 0-258,0 0-129,0 0-258,3 8 258,1 10-387,-1 4 129,3 6 0,-1 8-129,2 5 0,0 3 129,2 6-129,2 0 0,0 1 130,-1-1-130,3 0 0,-4-4-130,1-1 1,1-3-129,-6-10-258,6 7-387,-11-39-1419,0 36-2709,0-20-129,0-16-129,0 21 0</inkml:trace>
          <inkml:trace contextRef="#ctx0" brushRef="#br3" timeOffset="982677.9261">-112 3996 7224,'0'0'5031,"-2"-20"-258,2 20-129,0 0-1548,0 0-1161,0 0-645,0 0-258,0 0-387,0 0-258,0 0 0,0 0-129,0 0-129,-9 18 129,8 3-258,1 2 129,0 7 0,0 6-129,1 5 129,5 3-129,-3 3 129,4-1-129,-1 2 0,1-2 0,-2 2 0,2-3 0,-3-4-129,-1-4 129,1-5-129,1-2-129,-1-8 0,1-1-129,-5-21 0,4 25-258,-4-25-387,0 0-1161,0 0-2709,0 0 258,0 0-645,3-22 129</inkml:trace>
          <inkml:trace contextRef="#ctx0" brushRef="#br3" timeOffset="983114.7268">-66 3942 9546,'0'0'5031,"0"0"-129,0 0-387,-14-19-1677,14 19-1419,0 10-516,13 6-387,-6 0 0,12 9-258,3 2 129,10 7-129,1 1 0,8 6 0,4 0-129,5 2 0,1-2 0,1 1-129,-4-3 129,-2 1-129,-5-8 129,-5-2-129,-6-2 0,-11-6-129,-1 1-129,-18-23-129,20 28-258,-20-28-258,7 20-1161,-7-20-2709,0 0-258,-13-11-129,8-5 0</inkml:trace>
          <inkml:trace contextRef="#ctx0" brushRef="#br3" timeOffset="984237.9288">957 4253 9417,'9'-23'5031,"-9"23"-258,0-16-129,0 16-2193,-19-10-903,19 10-645,-24 0-387,24 0-129,-30 14-129,16 5 0,0 3-258,5 6 129,3 6-129,3 7 0,3 3-129,7 3 258,7 1-258,8-4 129,2-1 0,3-4 129,2-9 0,3-5 0,-2-11 129,0-1 129,-3-13-129,1 0 129,-8-7 0,1-6-129,-5-12 1,-2-1-259,-8-12 0,-3-3 0,-3-3 0,0-2 0,-9-2 0,-5 3 0,-5 4 0,-3 6 0,4 6 0,-5 4 0,23 25-1162,-39-16-3869,39 16-258,-30-3 0,30 3-516</inkml:trace>
          <inkml:trace contextRef="#ctx0" brushRef="#br3" timeOffset="984971.1301">1457 4221 7740,'11'-7'4902,"-11"7"0,21 0-387,-21 0-903,27 27-2064,-27-27-387,21 46-516,-12-17-129,3 8-129,-1 2-129,-2 4-129,-4-2-129,1-6 0,-3-1 0,-1-9-129,0-4 129,-2-21-129,0 0 129,0 0 0,0 0 0,0-26 0,0 1 0,0-9 0,2-2 129,1 1-129,1-4 129,3 3-129,0 2 258,2 6-129,0-1 129,1 12-129,-1 1 129,-9 16 0,20-9-129,-20 9 0,28 7 0,-12 7 0,0 4 0,4 7 0,-2 3 0,-1 6-129,-1 2 0,-3 1-258,-1 9-258,-8-12-387,10 19-1032,-14-13-3096,2-7 0,1-6-387,3-4 0</inkml:trace>
          <inkml:trace contextRef="#ctx0" brushRef="#br3" timeOffset="985797.9315">2320 4197 9675,'0'0'5031,"9"-8"-258,7 8-129,14 9-2451,-12-9-774,26 4-258,-7-4-387,17 5-129,-4-3-129,7 2-129,-8-3-129,-1 3 0,-7-1-129,-7 3 0,-13 1 0,-5 4 0,-16-11-129,4 30 0,-4-11 0,-14 6 0,-6 2-129,-6 3 0,-3 6 0,-6-4-129,1 3 0,-4-1 129,3 0-129,-3-6 129,5 3 0,2-8 129,6-4-129,4-6 0,5 1 0,16-14 129,-23 14-129,23-14 129,0 0 0,-4 16 129,4-16 0,9 13 0,-9-13 129,38 14 0,-13-9 129,8 2-129,5-3-129,4 1 129,3-3-258,-2 0 0,-1 0-258,-10-2-516,11 0-3096,-18 0-1290,-6-4 258,-19 4-516,0 0-516</inkml:trace>
          <inkml:trace contextRef="#ctx0" brushRef="#br3" timeOffset="986250.3323">2533 4408 10191,'0'0'4902,"0"0"-258,9 9-129,-9-9-2580,34 4-774,-15-4-516,12 7-387,6 3-903,-7-10-2193,11 0-1677,7 0-129,-7 0-516,5-1-129</inkml:trace>
          <inkml:trace contextRef="#ctx0" brushRef="#br3" timeOffset="987201.934">3177 4378 11223,'48'0'4902,"-21"0"-129,-2 2 0,-9-6-2967,21 4-516,-12 0-645,5 0 0,-8-5-258,1 1 0,-23 4-129,26-21 0,-26 21-129,4-25-129,-4 25 0,-13-30 0,-4 16-129,-8-1-129,-4 6 129,-3 2-129,0 6 0,-3 1 0,3 3 0,1 10 0,5 8 129,3 2-129,7 7 129,5 4 0,4 5 0,7 4 258,0 1 0,14-3 129,4-3-129,9-1 258,1-10 0,9-1 129,1-13-258,8 1 129,-5-14 0,7 2-129,-5-2 0,3-11 0,-7-5-128,-2-3-130,-5-6 0,-7-6 0,-3-4 0,-5-4 0,-4 0 0,-6-2 0,-3 3 0,-4-1 0,0 9 0,-2 3-259,-4 8 1,-3 1-129,9 18 129,-14-21-129,14 21 0,0 0 0,0 0 0,-16-15 0,16 15 0,0 0 129,0 0 0,0 0 0,11 0 129,-11 0 0,19 0 129,-19 0 129,29 0 129,-11 0 0,0 0 129,3 2-129,-5-2 258,5 2-129,-3-2 129,0 3-129,-18-3 0,32 9-129,-32-9 0,23 18-129,-23-18 0,18 32 0,-11-12-129,0 3 0,-2 4 0,-1-3-258,3 8 0,-7-7-387,7 11-387,-7-36-2451,0 39-1548,0-18 129,0-1-387,0-2-645</inkml:trace>
          <inkml:trace contextRef="#ctx0" brushRef="#br3" timeOffset="987638.7348">4333 4316 10320,'6'-20'5289,"-6"-3"-387,0 23 0,0 0-1548,-25-7-2193,25 7-387,-18 16-387,9 5-129,0 4-258,4 11 129,3 3-258,2 4 129,2 1 0,12 1 0,6-6 129,5 2 0,3-11 0,4-4 129,0-10 0,4-1 129,-6-14-257,5-1-130,-4-7 0,1-16 0,-9-9 0,-4-9 0,-8-8 0,-6-10 0,-5-2 0,-14-4 0,-11 2 0,-5 8 0,0 7 0,-6 5 0,9 24-130,-19 6-4901,20 8-387,-1 5 258,4 7-645</inkml:trace>
          <inkml:trace contextRef="#ctx0" brushRef="#br3" timeOffset="988465.5362">5522 4330 7482,'37'-16'4644,"-12"0"-129,-25 16-258,9-29-1290,-9 29-903,-2-19-645,2 19-387,-20-14-258,20 14-129,-26-15-129,26 15 0,-34-7-129,18 7-129,-6 0-129,5 4 0,-3 3 0,2 7-129,1 8 0,2 1-129,1 3 129,3 6 0,3 4-129,4 1 129,4 4-129,0 0 129,7-2-129,11-1 129,7-1-129,5-3 129,9-6 0,4-3 0,7-5-129,-2-11-387,9 5-387,-15-16-2064,3-1-1677,-1-8 0,-5-3-387,-5-4-129</inkml:trace>
          <inkml:trace contextRef="#ctx0" brushRef="#br3" timeOffset="989713.5384">6055 4269 12900,'0'0'5031,"0"0"-516,0 0 258,0 0-2967,-5 15-903,-1 2-387,6 8-129,-3 6-129,3 1-129,-2 3-129,2-1 0,0 0-129,0-4 0,2-3 0,0-9-129,-2-18 129,9 23-129,-9-23 129,0 0 129,17-7 0,-8-11 0,-2-5 129,4-4 129,0-5 0,1 2-129,-3-6 129,2 11 0,-2-3-129,-2 10 129,-2 0-129,-5 18-129,0 0 0,0 0 0,16-2-129,-16 2 129,13 27-129,-5-4 129,5 6 0,1 3 129,6 1-129,-1-1 129,1-1 0,1-3 0,-1-5 129,3-3-129,-4-11 130,3 0-259,-4-9 0,1 0 0,-1-16 0,0-6 0,-2-10 0,-4-3 0,-1-6 0,-4-5 0,-2 1 0,-3 1 0,-2 6 0,0 3 0,-3 10 0,-8 2 0,11 23 0,-18-22-517,18 22-128,-20-1-129,20 1 0,-17 0-129,17 0 129,0 0 0,-9 16 258,9-16 0,0 0 129,0 0 129,0 0 258,12 16 258,-12-16 129,25 5 129,-25-5 0,27 7 129,-27-7-129,30 14-129,-30-14 0,30 29-129,-14-10 0,2 6-129,-2 4 0,4 3 0,-3 1-129,1 1 0,4 0 0,-5-4 0,-1-3 129,0-4-129,-1-5 129,-15-18 0,28 21 129,-12-17 0,-16-4 0,27-13 0,-13-6-129,2-4 129,-2-9 0,2-8-258,-5 0 129,-2-5-258,-2 4 0,-5 2-129,-2 7-129,0 2-129,-2 12 0,-12-2-129,14 20 0,-20-16 0,20 16-129,-21-3 129,21 3 0,-18 0 258,18 0-129,0 0 129,-16 3 129,16-3 0,0 0 129,0 0 129,0 0 258,0 0 129,0 0 129,12 8 129,-12-8 129,49 0 0,-21-6 129,20 6-129,-11-5 0,11 5-258,-8 0 0,0 2-129,-9 5-129,-3 3 0,-8 6-129,-4 2-129,-4 5-129,-3-1-129,3 10-258,-6-9-387,10 18-774,-14-9-2838,8-4-387,1-5 0,3-1-258</inkml:trace>
          <inkml:trace contextRef="#ctx0" brushRef="#br3" timeOffset="990275.1394">7619 4355 12642,'0'0'4773,"25"-13"-258,-25 13 129,33 0-2580,-33 0-516,34-7-516,-18 0-258,11 7-258,-8-9-257,8 4-259,-7-6 0,-1 1 0,-3-5 0,-5-2 0,-6 1 0,-5-4 0,-5 4 0,-13-4 0,-3 8 0,-8 0 0,-1 6 0,-2 3 0,2 3 0,-2 9-388,9 8 130,0 5-129,7 6 129,5 4-129,7 7 129,4 2 129,6 4 0,10 1 129,5-2-129,6-5 258,1-3-258,2-7 0,6-6-516,-8-22-903,17-1-2838,-8-3 0,-1-13-258,1-5-258</inkml:trace>
          <inkml:trace contextRef="#ctx0" brushRef="#br3" timeOffset="990680.7401">8225 4357 9804,'29'-6'4902,"-29"6"-258,25 6-129,-13 11-645,-12-17-2322,25 24-516,-25-24-516,25 32-387,-13-13-258,-12-19-258,20 29-129,-20-29 0,0 0-129,0 0 129,0 0 0,9-20 129,-9-7 387,2 1 258,-2-12 129,5 4 129,-3-6 0,14 8 258,-6-8-129,12 14 129,-8-3-258,9 11-129,-3 2 0,1 15-128,-1 1-259,1 14 0,-2 13 0,1 6 0,0 10 0,-3 3 0,1 6 0,-5-6-388,1 6-386,-11-20-258,10 10-387,-13-20-3096,0-22-258,0 0-129,0 0 129</inkml:trace>
          <inkml:trace contextRef="#ctx0" brushRef="#br3" timeOffset="991008.3407">8823 3944 12771,'41'-101'4773,"-22"65"-129,-3 6 0,0 23-2064,-14-9-1161,18 16-258,-20 0-386,23 14-775,-11 5 0,4 13 0,-3 4 0,10 12 0,-5 4 0,1 12 0,-3-2 0,0 9 0,-1-3 0,-1 1 0,0-5 0,-7-5 0,2-8 0,-5-12 0,3 1 0,-7-40 0,5 37-1678,-16-46-902,11 9-1548,-5-30-516,-6 0-258,-3-10 0,-5-6 0</inkml:trace>
          <inkml:trace contextRef="#ctx0" brushRef="#br3" timeOffset="991179.941">8999 4223 8514,'-28'-39'4515,"28"39"129,-16-16-258,16 16-516,0 0-1161,10-5-903,20 8-774,-3-3-129,18 2-515,4-2-388,8 0-388,16 0-3353,-7-2-903,3-5-129,-3-4-258,-2 3-645</inkml:trace>
        </inkml:traceGroup>
        <inkml:traceGroup>
          <inkml:annotationXML>
            <emma:emma xmlns:emma="http://www.w3.org/2003/04/emma" version="1.0">
              <emma:interpretation id="{1A118022-C5F6-47F4-B108-C914B6CD73BF}" emma:medium="tactile" emma:mode="ink">
                <msink:context xmlns:msink="http://schemas.microsoft.com/ink/2010/main" type="inkWord" rotatedBoundingBox="17024,15378 19419,15307 19449,16308 17053,16378"/>
              </emma:interpretation>
              <emma:one-of disjunction-type="recognition" id="oneOf11">
                <emma:interpretation id="interp51" emma:lang="en-US" emma:confidence="1">
                  <emma:literal>when</emma:literal>
                </emma:interpretation>
                <emma:interpretation id="interp52" emma:lang="en-US" emma:confidence="0">
                  <emma:literal>wen</emma:literal>
                </emma:interpretation>
                <emma:interpretation id="interp53" emma:lang="en-US" emma:confidence="0">
                  <emma:literal>wren</emma:literal>
                </emma:interpretation>
                <emma:interpretation id="interp54" emma:lang="en-US" emma:confidence="0">
                  <emma:literal>where</emma:literal>
                </emma:interpretation>
                <emma:interpretation id="interp55" emma:lang="en-US" emma:confidence="0">
                  <emma:literal>When</emma:literal>
                </emma:interpretation>
              </emma:one-of>
            </emma:emma>
          </inkml:annotationXML>
          <inkml:trace contextRef="#ctx0" brushRef="#br3" timeOffset="996265.5499">14504 3905 12126,'11'-30'4773,"-9"8"-258,-2 22-129,0 0-2838,-9 0-774,2 14-387,-4 4 0,0 5-387,1 6 129,-1 3-258,4 2 387,5 1-387,2-1 258,0-2-129,11-4-129,3-4 129,6-5 0,-1-5 129,4-10-129,-1-4 129,-1-2 0,0-8 129,-3-8 129,0 0-129,-6-7 0,3 5 0,-6 1 0,-9 19 0,16-29-129,-16 29-129,0 0 0,17-8 0,-17 8-129,23 16 258,-5 1-258,4 3 129,4 1 129,5 2 0,2-3 0,3 0 129,-1-10 129,1-1-129,-4-7-128,0-2-130,-7-16 0,-2-7 0,-9-8 0,-1-4 0,-10-6 0,-3-2 0,-3-3 0,-11 2 0,-1 8 0,-4 2 0,3 15-130,-14-8-1934,12 18-2838,-4 6-387,5 3-129,-3 3-129</inkml:trace>
          <inkml:trace contextRef="#ctx0" brushRef="#br3" timeOffset="996795.9509">15098 3412 13416,'32'-43'5031,"-32"43"-387,27-19 129,-27 19-3612,23 5-387,-12 13-258,5 18-129,-4 6 129,4 15-129,-1 5-129,-1 11-129,-3 2 258,-1 0-129,-4-1-128,-1-2-130,-5-5 0,0-8 0,0-11 0,0-9 0,-2-9 0,-1-7-130,3-23 1,-2 18 129,2-18 0,0-9 129,3-7-129,3-3 0,1-6 0,2-4 130,1-3-130,-1-1 0,2 1 0,0 1 0,-2 6 0,1 4 0,1 5 0,-11 16 0,23-12 0,-23 12 0,30 16 0,-10 3 0,-1 4 0,1 2 0,5 11-775,-13-17-1547,10 10-2709,-8-8-129,2-1-258,-16-20-258</inkml:trace>
          <inkml:trace contextRef="#ctx0" brushRef="#br3" timeOffset="997232.7516">15782 4070 12126,'67'0'5031,"-30"0"-258,3 0 0,1-10-2967,7 10-774,-13-9-258,4 3-258,-10-6 0,-3-1-258,-8-4 0,-7 1 0,-8-8-387,-3 3 258,-10 0-258,-8-2 0,-5 3-129,-9 1 129,-4 6-387,-6 2 387,-1 11 0,-3 0-129,1 9 258,1 9-258,5 5 387,5 7-387,9 4 258,11 4 0,8-1 0,8 4 0,18-4-129,13 1 129,12-5 0,6-6 0,6-4-258,0-10-258,7 3-516,-17-15-3483,2-1-129,-6-12-258,-7-8-258</inkml:trace>
          <inkml:trace contextRef="#ctx0" brushRef="#br3" timeOffset="997622.7523">16335 3928 13674,'0'-23'5160,"0"23"-387,0 0-645,26 26-2709,-20-8-387,15 11-387,-7-3-129,6 6-129,-4-3-258,-2-1-129,-1 1-129,-5-8 0,-2-5 0,-6-16-129,0 0 129,0 0 0,0 0 0,10-14 129,-2-11 129,0-3 0,3-8 129,3 2 0,1 0-129,2 8 258,-1 1-258,2 9 258,-2 5-257,4 9-130,-1 4 0,1 19 0,-1 4 0,3 9 0,-1 2 0,1 3 0,-1 4 0,-7-8-259,15 11-3869,-17-12-1032,-1-2-258,-6-7-129,0-4-516</inkml:trace>
        </inkml:traceGroup>
        <inkml:traceGroup>
          <inkml:annotationXML>
            <emma:emma xmlns:emma="http://www.w3.org/2003/04/emma" version="1.0">
              <emma:interpretation id="{E33E9CA9-88FB-4A48-AD51-4923D05EB3D3}" emma:medium="tactile" emma:mode="ink">
                <msink:context xmlns:msink="http://schemas.microsoft.com/ink/2010/main" type="inkWord" rotatedBoundingBox="20149,15435 21447,15396 21467,16067 20169,16106"/>
              </emma:interpretation>
              <emma:one-of disjunction-type="recognition" id="oneOf12">
                <emma:interpretation id="interp56" emma:lang="en-US" emma:confidence="0">
                  <emma:literal>vine</emma:literal>
                </emma:interpretation>
                <emma:interpretation id="interp57" emma:lang="en-US" emma:confidence="0">
                  <emma:literal>Vine</emma:literal>
                </emma:interpretation>
                <emma:interpretation id="interp58" emma:lang="en-US" emma:confidence="0">
                  <emma:literal>Vim:</emma:literal>
                </emma:interpretation>
                <emma:interpretation id="interp59" emma:lang="en-US" emma:confidence="0">
                  <emma:literal>Vin:</emma:literal>
                </emma:interpretation>
                <emma:interpretation id="interp60" emma:lang="en-US" emma:confidence="0">
                  <emma:literal>Win:</emma:literal>
                </emma:interpretation>
              </emma:one-of>
            </emma:emma>
          </inkml:annotationXML>
          <inkml:trace contextRef="#ctx0" brushRef="#br3" timeOffset="1.00311E6">17553 3448 12771,'0'-20'5160,"0"20"-387,0 0 129,0 0-3483,9 11-516,-2 12-258,7 14-129,-1 6-258,5 9 0,1 1-129,3 6 0,1-1 0,2-3-129,0-1 129,-1-8-258,0-5 258,-3-7-129,-2-9 129,-3-4-129,-16-21 129,22 18 0,-22-18 0,14-9 1,-10-11-130,-3-5 0,-1-8 0,0-10 0,0-9 0,0-5 0,0-5 0,0 0 0,0 5 0,0 4 0,0 8 0,4 8 0,1 14-130,-5 3-644,0 20-516,0 0-2580,0 0-1161,2 14-129,3 6-258,1 1-516</inkml:trace>
          <inkml:trace contextRef="#ctx0" brushRef="#br3" timeOffset="1.00341E6">18197 3859 14190,'36'3'5160,"-36"-3"-258,19 23-129,-19-23-3612,6 32-645,-6-16 129,1 4-645,1-2 129,-2-18-516,2 28-387,-2-28-516,0 0-2838,0 0-774,0 0-258,0 0-129</inkml:trace>
          <inkml:trace contextRef="#ctx0" brushRef="#br3" timeOffset="1.00355E6">18220 3707 11739,'-7'-62'4773,"5"35"-387,2 11-129,0 16-3096,13-3-2322,-13 3-2967,21 7-129,-21-7-645,25 28-129</inkml:trace>
          <inkml:trace contextRef="#ctx0" brushRef="#br3" timeOffset="1.00391E6">18556 3855 13674,'43'36'5160,"-25"-19"-645,-6 1 258,6 3-3741,-18-21-387,13 24-645,-13-24 0,5 16-258,-5-16-129,0 0 129,0 0-129,0 0 129,0 0 129,0 0 258,5-20-129,-5 20 387,9-34 0,0 16 258,-5-5-258,8 7 258,-3-1-129,7 2 0,-16 15-129,30-16 0,-12 16-128,0 6-259,0 11 0,-2 5 0,0 6-259,-11 1-644,13 10-3741,-18-7-516,1 2 129,-1-8-387</inkml:trace>
          <inkml:trace contextRef="#ctx0" brushRef="#br3" timeOffset="1.00588E6">19271 3741 8127,'0'0'4773,"0"0"129,18 0-258,-18 0-1677,20 0-1032,-20 0-516,25 0-258,-25 0-387,41 0-258,-20 0 0,9 2-258,-1 0-129,3 1 0,2 3-258,-2-6-258,5 7-387,-16-9-2451,11 2-1677,-12 0-129,-4 0-258,-16 0-387</inkml:trace>
          <inkml:trace contextRef="#ctx0" brushRef="#br3" timeOffset="1.00608E6">19275 3892 11223,'43'20'4773,"-6"-11"-258,8-2 0,4-7-2838,21 9-1032,-3-4-903,1-5-1419,3-2-2709,2-1 0,-5-8-387,-3 2-258</inkml:trace>
        </inkml:traceGroup>
        <inkml:traceGroup>
          <inkml:annotationXML>
            <emma:emma xmlns:emma="http://www.w3.org/2003/04/emma" version="1.0">
              <emma:interpretation id="{96843438-316D-44BE-97D2-DB72EFCB1F1D}" emma:medium="tactile" emma:mode="ink">
                <msink:context xmlns:msink="http://schemas.microsoft.com/ink/2010/main" type="inkWord" rotatedBoundingBox="21849,15144 24669,15060 24728,17051 21908,17134"/>
              </emma:interpretation>
              <emma:one-of disjunction-type="recognition" id="oneOf13">
                <emma:interpretation id="interp61" emma:lang="en-US" emma:confidence="1">
                  <emma:literal>high</emma:literal>
                </emma:interpretation>
                <emma:interpretation id="interp62" emma:lang="en-US" emma:confidence="0">
                  <emma:literal>nigh</emma:literal>
                </emma:interpretation>
                <emma:interpretation id="interp63" emma:lang="en-US" emma:confidence="0">
                  <emma:literal>highs</emma:literal>
                </emma:interpretation>
                <emma:interpretation id="interp64" emma:lang="en-US" emma:confidence="0">
                  <emma:literal>highr</emma:literal>
                </emma:interpretation>
                <emma:interpretation id="interp65" emma:lang="en-US" emma:confidence="0">
                  <emma:literal>Ligh</emma:literal>
                </emma:interpretation>
              </emma:one-of>
            </emma:emma>
          </inkml:annotationXML>
          <inkml:trace contextRef="#ctx0" brushRef="#br3" timeOffset="1.00675E6">20132 3168 7482,'8'-37'4644,"-8"37"0,10-20-387,-10 20-1677,0 0-903,0 0-387,20-1-258,-20 1-129,12 19-258,-3 4 0,4 15-129,-5 10-129,5 16 129,-2 5-387,1 9 129,-3 1-129,0 1 0,0-4 0,0-5-129,-2-10 0,0-15 0,-4-9 0,1-8-129,0-10 129,-4-19-258,0 0 129,0 0 0,0 0-129,0-8 258,0-10-258,0-5 258,1-6-129,8-3 129,4 0 129,3 0-129,0 2 129,5 3 0,-1 4 0,3 4 0,-4 4 0,3 10 129,-3 5-129,4 0 0,0 5 0,2 11-129,-2 4 129,2 1-129,-2 6 129,-3 1-129,-2 4-258,-7-3 0,-1 3-258,-10-13-903,7 5-3225,-7-5-258,-5-1-258,5-18-258</inkml:trace>
          <inkml:trace contextRef="#ctx0" brushRef="#br3" timeOffset="1.00697E6">20840 3702 11739,'22'-5'4644,"-8"24"-129,-7 4 0,11 13-3096,-18-13-516,7 6-516,0 1-774,-7-14-1548,0 0-2451,0-16-129,0 19-258,0-19-387</inkml:trace>
          <inkml:trace contextRef="#ctx0" brushRef="#br3" timeOffset="1.00711E6">20878 3677 9804,'-11'-116'4773,"9"65"-387,-1-1-258,-4 10-2193,7 13-1548,0 29-1419,0 0-2967,0 0-258,14 2-258,-9 18-387</inkml:trace>
          <inkml:trace contextRef="#ctx0" brushRef="#br3" timeOffset="1.00781E6">21374 3745 12255,'18'-32'5031,"-16"16"-645,-2 16 258,-16-29-3354,16 29-516,-40 0-387,17 0 0,-5 11-258,3 3 0,-2 7-258,2 1 258,4 1-258,7 2 129,5-2 0,4-2 0,5-3 0,1-2 0,-1-16 0,27 20 0,-11-20 0,4 0 129,-1-7-129,3-9 129,-3-9 0,2-4 0,-3-3 129,-2 0-129,-3 0 129,-1 5 0,-3 3-129,-9 24 0,11-22 0,-11 22 0,3 20-129,-3 10 129,0 13-129,0 7-129,0 12 387,4 7-258,1 6 258,2 8-129,4 8 0,-2 9 0,1 3 0,-2 4 129,-5-2-258,1-2 129,-4-5-129,0-13 130,-4-14-130,-3-16 0,0-14 0,-2-16 0,9-25 0,-25 14 0,9-15 0,-2-17 0,-5-11 0,-2-6 0,-3-8 0,-2-9 0,-1-6 0,1-6 0,3-2 0,4-2 0,7 6 0,7-2 0,9 11-388,0-2-386,24 23-1032,-1-8-2967,10 12-258,1-1-129,9 6-258</inkml:trace>
          <inkml:trace contextRef="#ctx0" brushRef="#br3" timeOffset="1.00842E6">21691 3275 10191,'32'-92'4902,"-16"60"0,-6 7 0,-10 25-1677,9-23-2064,-9 23-387,4 10 0,-2 19-258,-2 8-129,0 20 0,0 9-129,0 16 0,0 7-128,3 5-130,-1 2 0,0-4 0,-2-6 0,0-12 0,-2-9 0,-3-16 0,-3-10 0,3-10 0,0-11 0,5-18 0,0 0 0,0 0 0,3-31 0,12 5 0,4-6 0,4-7 0,2-2 0,2 5 0,1 1 0,-1 6 0,-2 10 0,-4 6 0,1 13 0,-3 5 0,1 17 0,-3 8 0,-2 6 0,1 6 0,-2 3 0,-3-1 0,-1 1 0,-10-17-1162,2 8-3740,-2-11-387,0-2-129,0-23-387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0:14.13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9925B0B-3E0D-49A0-ADBF-956E22AD47E8}" emma:medium="tactile" emma:mode="ink">
          <msink:context xmlns:msink="http://schemas.microsoft.com/ink/2010/main" type="inkDrawing" rotatedBoundingBox="5976,12813 12805,12610 12808,12720 5980,12923" semanticType="underline" shapeName="Other">
            <msink:sourceLink direction="with" ref="{1B800055-C726-4B9E-BEB2-2E67E118BE3B}"/>
          </msink:context>
        </emma:interpretation>
      </emma:emma>
    </inkml:annotationXML>
    <inkml:trace contextRef="#ctx0" brushRef="#br0">74 150 7740,'-46'0'4128,"14"5"0,32-5-387,0 0-1419,0 0-129,11 27-645,5-25-387,30 10-129,-4-12-129,28 9-129,1-9-258,23 2 0,6-2-258,19 0 0,16 0 0,20 0 0,12 0-129,13 0 0,17 0-129,26 0 129,17-4 0,11-1-129,12-4 129,20-1-129,12-5 129,18 1-129,16-4 129,0 1 1,0-3-130,4 2 0,-4 2 0,-25 2 0,-16 1 0,-23 3 0,-33 4-130,-30 1 1,-22 2-129,-36 1-129,-23 2-387,-41-2-774,-18 2-3096,-30 0-129,-32 0-258,-17 7-129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0:24.5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8A4DD4-7444-4741-A096-8F32DC4D7DDC}" emma:medium="tactile" emma:mode="ink">
          <msink:context xmlns:msink="http://schemas.microsoft.com/ink/2010/main" type="inkDrawing" rotatedBoundingBox="16927,2752 19469,7171 18529,7712 15987,3292" semanticType="verticalRange" shapeName="Other">
            <msink:sourceLink direction="with" ref="{E8854452-8D49-4356-AFD8-637E62CECF9B}"/>
            <msink:sourceLink direction="with" ref="{99CD431B-D41C-48B1-8195-536F1AE95543}"/>
          </msink:context>
        </emma:interpretation>
      </emma:emma>
    </inkml:annotationXML>
    <inkml:trace contextRef="#ctx0" brushRef="#br0">2415 114 516,'-17'-18'2322,"17"18"-129,0 0-903,0 0 129,0 0-774,0 0-129,0 0-516,0 0-129,0 0-129,-11-16 0,11 16 129,0 0 0,-18-7 0,18 7-258,0 0 129,-16 0-258,16 0-387,0 0 645,-21 0 0,21 0 129,0 0 129,-16 0 129,16 0 387,0 0 516,0 0 0,0 0 129,0 0 0,0 0 0,0 0 129,0 0 258,0 0-387,0 0 516,0 0-516,0 0 129,0 0-258,9 11 0,-9-11-129,23 3 0,-23-3-258,35 2 129,-17-2-129,12 0-129,-3 0 0,11 0-129,-5 0 0,6 0-129,-3-4 129,3 4-258,-2 0 129,1 0-258,-6 0 129,2 2-129,-4 5 129,0-1-129,2-1 129,2-2 0,-2 3 0,5-3 0,-1-1-129,3 2 258,-2-4-129,1 3-129,-3-1 129,1 3-129,-4-1 129,0 1-129,-2 2 0,-3 0 0,0 1 0,-1-1 0,-1 0 0,0 2 129,-4 0-129,2-1 0,-3 3 0,0-2 0,-1 2 129,-1 1-129,0-1 258,0 1-258,-1 1 258,-1-1-258,2 2 129,-2 2-129,2 0 129,0 2 0,-2 2-129,3 1 0,-1 2 0,3 0 129,1 4-129,1 0 129,-2 3-129,2 4 129,-1 1-129,-1 5 129,0-1-129,1 7 129,-3 0 0,-1 2 0,0 0-129,-2 2 129,0-4-129,0 2 129,-2-1-129,2-5 129,0-1-129,0-2 129,0 2-129,0-5 129,-2 1 129,2 0-128,-1 1-130,-1-1 0,-2 1 0,1 1 0,-3 0 0,1 0 0,-2 2 0,0 0 0,-2 0 0,2 3 0,0 1 0,0 1 0,1 0 0,1 0 0,-2 1 0,2-3 0,-1 1 0,1-3 0,0-1 0,-1-2 0,-1 0 0,0 1 0,2-3 0,-4 0 0,2-1 0,0 1 0,0-1 0,1-1 0,-1-1 0,2 2 0,1-2 0,1-1 0,-1 1 0,2 2 0,1-2 0,-3 3 0,4 0 0,-2 2 0,1-1 0,-1 4 0,0 1 0,2 0 0,0-1 0,0-1 0,-2 4 0,4-6 0,0 0 0,0-3 0,-1-1 0,5-1 0,-4 0 0,1-2 0,1-2 0,-1 0 0,-1 1 0,0-1 0,1 0 0,-3-3 0,6-1 0,-3 3 0,3-2 0,1-3 0,0 1 0,-2 0 0,2-2 0,-1 2 0,-4-2 0,-2 1 0,0-1 0,-2 0 0,0 0 0,-2 0 0,1-2 0,-1-1 0,1 0 0,-1-3 0,2 1 0,-1-2 0,-13-16 0,27 29 0,-27-29 0,23 28 0,-23-28 0,19 25 0,-19-25 0,16 20 0,-16-20 0,13 17 0,-13-17 0,0 0 0,14 20 0,-14-20 0,0 0 0,11 16 0,-11-16 0,0 0 0,9 16 0,-9-16 0,0 0 0,0 0 0,0 0 0,0 0 0,0 0 0,0 0 0,0 0 0,0 0 0,0 0 0,0 0 0,0 0 0,0 0 0,0 0 0,0 0 0,0 0 0,0 0 0,0 0 0,0 0 0,0 0 0,0 0 0,0 0 0,0 0 0,0 0 0,0 0 0,7 16 0,-7-16-4000,0 0-1289,0 0-129,-23-2-387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0:31.5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570619-21DC-4DF0-B830-F378AC162C61}" emma:medium="tactile" emma:mode="ink">
          <msink:context xmlns:msink="http://schemas.microsoft.com/ink/2010/main" type="inkDrawing" rotatedBoundingBox="16851,2162 22046,8893 19738,10673 14544,3943" semanticType="callout" shapeName="Other">
            <msink:sourceLink direction="with" ref="{5CA713C9-D3DF-4A86-A490-0583D05AC178}"/>
            <msink:sourceLink direction="with" ref="{8BF23CCB-8456-4025-95F4-9BCAC7E42E23}"/>
          </msink:context>
        </emma:interpretation>
      </emma:emma>
    </inkml:annotationXML>
    <inkml:trace contextRef="#ctx0" brushRef="#br0">-11 22 2322,'0'0'3870,"0"0"-129,0 0 129,-5-14-1032,5 14-645,0 0-516,12-2-387,-12 2-258,25-4-129,-25 4-258,41 0 258,-21-3-258,12 3-129,-6 0 0,8 0-129,-7 0 0,5 2 0,-5-2-129,1 5 129,-3-3-258,2 3 129,-4-3 0,3 5 0,-1-4-129,4 3 129,-3-3-129,3 4 129,-1-1-129,1 1 0,-2 0 0,-1 2 0,-1 0-129,0 1 129,-2 1 0,0 0 0,0 1-129,0 1 129,-1-3 0,1 3 0,-2-1 0,-1 3 0,-1-3 129,1 4-258,-4 0 258,0 2-258,-2 3 129,2 4-129,-2 0 130,3 3-130,-1 3 0,1-1 0,-1 2 0,0 3 0,0-1 0,0 0 0,-1 3 0,-1 1 0,0-1 0,2 4 0,-4 0 0,1 3 0,-1-1 0,1 2 0,-4-5 0,0 5 0,-2-4 0,0 2 0,-4-3 0,3 0 0,-3 1 0,3-2 0,-3 0 0,3-2 0,-1 1 0,0-1 0,2-3 0,-1 5 0,-1-4 0,0 3 0,1-1 0,-3 0 0,3 3 0,-1 0 0,2 3 0,0-2 0,0 4 0,-1-3 0,1 3 0,0-1 0,0-1 0,0 0 0,0-1 0,-2 1 0,3-4 0,-3 2 0,0-4 0,2 2 0,-1-1 0,1-1 0,0 1 0,0-1 0,4 0 0,-2 4 0,1-2 0,1 2 0,-2-2 0,2 4 0,-1 0 0,1-1 0,-4 1 0,4 3 0,-2 1 0,1-1 0,1 2 0,1 0 0,-1 0 0,2 0 0,-1-2 0,-1-1 0,1-3 0,1-2 0,-3-3 0,3 0 0,-1-3 0,-1-2 0,1-2 0,1 1 0,-3-3 0,3 0 0,-1-1 0,1 2 0,-3-4 0,3 1 0,-2-1 0,-1 4 0,1-3 0,0 1 0,-1 0 0,1 3 0,0 0 0,-1 2 0,3 4 0,-1 1 0,1 2 0,-1 4 0,2 1 0,2 4 0,2 2 0,0 2 0,1-4 0,3 0 0,-1 0 0,4-5 0,2 1 0,-4-7 0,3 2 0,-1-3 0,0 0 0,0-1 0,0-1 0,-2 0 0,2-4 0,0 2 0,-2 0 0,2-2 0,0 1 0,0-1 0,0-2 0,0 3 0,0-3 0,1-1 0,-1 1 0,4 1 0,-1 1 0,2-2 0,-1 3 0,1 1 0,-3 0 0,1 0 0,-1 0 0,-2-4 0,0-3 0,0 2 0,-1-2 0,3-2 0,2-2 0,3-1 0,5-1 0,2-3 0,2 4 0,5-4 0,2 0 0,0-2 0,4 2 0,-2-4 0,0 3 0,-2-1 0,1 0 0,1-1 0,2-1 0,1-3 0,4-2 0,3 0 0,5 0 0,6-1 0,3-3 0,12 1 0,4-1 0,5 3 0,3-3 0,1 3 0,1-1 0,-2 0 0,-2 1 0,-6-3 0,-1 1 0,-1-1 0,0-3 0,7 0 0,3 0 0,3 0 0,0-5 0,4 0 0,-2-1 0,-1 1 0,-4 0 0,-9-1 0,-8 1 0,-4-1 0,-6 1 0,-7 0 0,-7-1 0,-4 1 0,-5 0 0,-7-1 0,-3 1 0,-8 2 0,-3-1 0,-4 0 0,-2 1 0,-5 1 0,0 0 0,-16 2 0,25-1 0,-25 1 0,21 0 0,-21 0-2968,0 0-2192,0 0-258,0 0-129,0 0-258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29:02.4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344FFDF-0400-46F5-96D9-865ABFC393CF}" emma:medium="tactile" emma:mode="ink">
          <msink:context xmlns:msink="http://schemas.microsoft.com/ink/2010/main" type="writingRegion" rotatedBoundingBox="19129,9631 19896,9631 19896,10348 19129,10348"/>
        </emma:interpretation>
      </emma:emma>
    </inkml:annotationXML>
    <inkml:traceGroup>
      <inkml:annotationXML>
        <emma:emma xmlns:emma="http://www.w3.org/2003/04/emma" version="1.0">
          <emma:interpretation id="{0A3DA2EE-C061-4752-ACDB-86157660DB3A}" emma:medium="tactile" emma:mode="ink">
            <msink:context xmlns:msink="http://schemas.microsoft.com/ink/2010/main" type="paragraph" rotatedBoundingBox="19129,9631 19896,9631 19896,10348 19129,103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07092B-4D4F-45DC-A515-B8D2B279B056}" emma:medium="tactile" emma:mode="ink">
              <msink:context xmlns:msink="http://schemas.microsoft.com/ink/2010/main" type="line" rotatedBoundingBox="19129,9631 19896,9631 19896,10348 19129,10348"/>
            </emma:interpretation>
          </emma:emma>
        </inkml:annotationXML>
        <inkml:traceGroup>
          <inkml:annotationXML>
            <emma:emma xmlns:emma="http://www.w3.org/2003/04/emma" version="1.0">
              <emma:interpretation id="{110FA070-DB73-40A4-81B2-57B0485AD430}" emma:medium="tactile" emma:mode="ink">
                <msink:context xmlns:msink="http://schemas.microsoft.com/ink/2010/main" type="inkWord" rotatedBoundingBox="19129,9631 19896,9631 19896,10348 19129,10348"/>
              </emma:interpretation>
              <emma:one-of disjunction-type="recognition" id="oneOf0">
                <emma:interpretation id="interp0" emma:lang="en-US" emma:confidence="0.5">
                  <emma:literal>Vi</emma:literal>
                </emma:interpretation>
                <emma:interpretation id="interp1" emma:lang="en-US" emma:confidence="0">
                  <emma:literal>Vis</emma:literal>
                </emma:interpretation>
                <emma:interpretation id="interp2" emma:lang="en-US" emma:confidence="0">
                  <emma:literal>Viz</emma:literal>
                </emma:interpretation>
                <emma:interpretation id="interp3" emma:lang="en-US" emma:confidence="0">
                  <emma:literal>Vie</emma:literal>
                </emma:interpretation>
                <emma:interpretation id="interp4" emma:lang="en-US" emma:confidence="0">
                  <emma:literal>vis</emma:literal>
                </emma:interpretation>
              </emma:one-of>
            </emma:emma>
          </inkml:annotationXML>
          <inkml:trace contextRef="#ctx0" brushRef="#br0">0 256 11997,'30'-18'4902,"2"15"-387,-16 3 129,-16 0-2709,34 23-903,-21-5-258,6 14-387,-5-2-129,2 9 0,-5-2-129,0 4 0,0-5-129,-4-2 129,0-10-129,0 0 258,-7-24 129,11 17 0,-11-17 129,10-12-386,-8-17-130,5-3 0,-3-10 0,3-10 0,0-8 0,0-4 0,-2-4 0,1 4 0,-3 7 0,1 5 0,-1 13 0,-3 4 0,0 35-130,0 0-4772,0 0-387,0 23 129,0 9-387</inkml:trace>
          <inkml:trace contextRef="#ctx0" brushRef="#br0" timeOffset="280.8005">539 436 14835,'50'-6'4902,"-27"6"0,-5 6-387,-4 22-3225,-9-12-774,8 7-129,-4 0-129,0 4-129,-4 0 0,-3-2-258,1 1 0,-3-6-387,6 7-516,-6-27-3096,-7 23-774,7-23 258,0 0-645</inkml:trace>
          <inkml:trace contextRef="#ctx0" brushRef="#br0" timeOffset="452.4008">742 203 12900,'14'-50'5160,"-14"50"-516,9-20 129,-9 20-2967,0 0-1548,0 0-4128,2 20-645,-6-2-129,-10 6-645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0:36.5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8965A5-6C80-42F7-A3FC-A2ADCB661FF3}" emma:medium="tactile" emma:mode="ink">
          <msink:context xmlns:msink="http://schemas.microsoft.com/ink/2010/main" type="writingRegion" rotatedBoundingBox="18661,4284 24184,4184 24201,5141 18678,5240"/>
        </emma:interpretation>
      </emma:emma>
    </inkml:annotationXML>
    <inkml:traceGroup>
      <inkml:annotationXML>
        <emma:emma xmlns:emma="http://www.w3.org/2003/04/emma" version="1.0">
          <emma:interpretation id="{5843F431-D08A-433A-961E-1B45034BA626}" emma:medium="tactile" emma:mode="ink">
            <msink:context xmlns:msink="http://schemas.microsoft.com/ink/2010/main" type="paragraph" rotatedBoundingBox="18661,4284 24184,4184 24201,5141 18678,52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5105EC-67E2-4901-BC30-91DC43A58839}" emma:medium="tactile" emma:mode="ink">
              <msink:context xmlns:msink="http://schemas.microsoft.com/ink/2010/main" type="line" rotatedBoundingBox="18661,4283 24184,4184 24201,5141 18678,5240"/>
            </emma:interpretation>
          </emma:emma>
        </inkml:annotationXML>
        <inkml:traceGroup>
          <inkml:annotationXML>
            <emma:emma xmlns:emma="http://www.w3.org/2003/04/emma" version="1.0">
              <emma:interpretation id="{839B37AB-1293-42BA-A8AD-5D92270604B4}" emma:medium="tactile" emma:mode="ink">
                <msink:context xmlns:msink="http://schemas.microsoft.com/ink/2010/main" type="inkWord" rotatedBoundingBox="18661,4283 24184,4184 24201,5141 18678,5240">
                  <msink:destinationLink direction="from" ref="{2A772B8F-9F67-4AE5-8C95-330F3D41B192}"/>
                </msink:context>
              </emma:interpretation>
              <emma:one-of disjunction-type="recognition" id="oneOf0">
                <emma:interpretation id="interp0" emma:lang="en-US" emma:confidence="0">
                  <emma:literal>Mincers,</emma:literal>
                </emma:interpretation>
                <emma:interpretation id="interp1" emma:lang="en-US" emma:confidence="0">
                  <emma:literal>Minces,</emma:literal>
                </emma:interpretation>
                <emma:interpretation id="interp2" emma:lang="en-US" emma:confidence="0">
                  <emma:literal>Minces</emma:literal>
                </emma:interpretation>
                <emma:interpretation id="interp3" emma:lang="en-US" emma:confidence="0">
                  <emma:literal>Mincers</emma:literal>
                </emma:interpretation>
                <emma:interpretation id="interp4" emma:lang="en-US" emma:confidence="0">
                  <emma:literal>trimaran</emma:literal>
                </emma:interpretation>
              </emma:one-of>
            </emma:emma>
          </inkml:annotationXML>
          <inkml:trace contextRef="#ctx0" brushRef="#br0">13 36 11223,'-10'-21'4773,"10"21"-129,-6-18-129,6 18-2580,0 0-645,16 9-258,-16-9-387,32 28 0,-8-6-129,11 10-129,1 0 129,12 11-129,-2 2-128,6 4-259,-3 1 0,5 2 0,-3-4 0,1 1 0,-2-5 0,-4-1 0,-5-7 0,-7-7 0,-1-2 0,-17-20-646,6 5-4385,-22-12 0,0 0-129,-11 0-129</inkml:trace>
          <inkml:trace contextRef="#ctx0" brushRef="#br0" timeOffset="280.8004">442 491 16125,'-18'0'4902,"18"0"258,-23 24-516,0-8-3483,11 12-516,-13 1-515,3 9-130,-4 1 0,-1 4 0,0 0 0,1-5 0,6 1 0,-1-14-775,14 13-644,-13-27-2064,20-11-1548,-9 21 258,9-21-387,0 0-258</inkml:trace>
          <inkml:trace contextRef="#ctx0" brushRef="#br0" timeOffset="998.4017">705 391 15351,'25'-21'5160,"-2"12"-129,-23 9-258,23 12-3612,-23-12-387,22 34-257,-12-9-517,6 9 0,-3 4 0,-2 5 0,-1-4 0,-3 1 0,1-4 0,-5-8 0,1-3 0,-4-8 0,0-17 0,0 0 0,0 0 0,-7-11-130,-1-12 130,0-6 0,-3-5 0,0-6-129,2-3 258,2 2-129,4-2-258,3 2 258,3 3-129,13 6 129,6 1-129,8 10 129,2 1-129,5 10 129,0 4 0,-3 4 129,-3 2-129,-7 2 129,-8 9 0,-16-11-129,4 34 129,-11-16-258,-14 5 0,-12-3 0,1 3 0,-5-5-129,5 0-129,2-4 129,7 1 0,5-5 129,18-10 0,-11 24 129,11-24 129,11 28 0,7-13 129,12 6 129,4-3 0,12 7 0,2-5 0,9 7-257,2 0-130,3 1 0,-3 1 0,-4 2 0,-7-4 0,-7 1 0,-6-5 0,-8-3 0,-6 0 0,-21-20 0,25 34-2323,-25-34-2579,0 0-387,-19 9 0,1-9-387</inkml:trace>
          <inkml:trace contextRef="#ctx0" brushRef="#br0" timeOffset="2106.0037">1792 42 12384,'0'-40'4773,"0"40"-516,2-25-129,-2 25-3999,0 0-1935,0 0-2322,11 11-387,-11-11 0,23 37-774</inkml:trace>
          <inkml:trace contextRef="#ctx0" brushRef="#br0" timeOffset="1903.2033">1835 221 7353,'-7'9'4773,"-4"9"-129,11-18-129,-11 18-1935,15 7-645,-4-25-258,2 39-516,-2-21-129,9 7-387,-6-7 0,6 5-129,-2-3-129,2-2-258,-2 0-129,-7-18-258,16 29-774,-16-29-3483,0 16-387,0-16 129,0 0-774</inkml:trace>
          <inkml:trace contextRef="#ctx0" brushRef="#br0" timeOffset="2620.8046">2155 231 7482,'39'4'4773,"-5"14"-387,-34-18-129,27 16-1806,-11 6-1032,-16-22-645,17 32-387,-13-16-129,-4-16-387,9 32-258,-9-32 0,0 22-129,0-22-258,0 0 0,0 0-129,0 0 258,0 0 258,2-9 258,-2 9 258,7-34 0,0 18 258,-7-9 258,9 8 258,-7-8-129,-2 25 258,16-36-258,0 26-129,-8-6 129,8 8-258,-16 8-129,36-12 0,-20 10 0,5 2 0,-1 4-129,3 8-129,-3 3 0,-1 4 0,-1 3 129,-4 1-258,4 4-258,-9-7-516,9 16-1419,-8-11-2580,-2-2 258,0 0-516,0-5-258</inkml:trace>
          <inkml:trace contextRef="#ctx0" brushRef="#br0" timeOffset="2948.4051">3190 214 8127,'-25'-24'4515,"-12"15"129,19 9-516,-5 9-1419,-5 0-1548,12 11-387,-6 3-258,6 6-258,0 1 0,6 3-258,4 3 129,6-2-129,7 1 129,13-4-129,10-1 0,11-6 0,11-6 0,1-8-129,8 1-258,-8-11-1548,-2-9-2322,6 0 129,-14-9-645,-2 6-129</inkml:trace>
          <inkml:trace contextRef="#ctx0" brushRef="#br0" timeOffset="3853.2067">3507 459 10707,'21'4'4644,"-21"-4"129,0 0 129,20 3-2709,-20-3-645,0 0-387,10-10-258,-10 10-129,16-17-258,-16 17-129,15-26-258,-12 9 1,-1-4-130,-2-4 0,0 0-259,0-4 259,-5 2-387,-6 0 129,2 4 0,-5 0-129,14 23-129,-21-31-129,21 31-258,-22-16 0,22 16-129,0 0-129,0 0 0,-21 0 0,21 0 129,0 0 387,0 0 387,0 0 387,0 0 387,9 13 258,-9-13 129,23 1 387,-23-1-258,32 0 129,-32 0-258,41 0-129,-25 0 0,11 0-129,-10 0-129,5 4-129,-6 0-129,3 5 0,-3 1 0,-16-10-129,29 33-129,-15-12 129,-2 2 1,1 4-130,-1 5-130,-5-3-257,6 9-387,-13-13-2838,2 4-1419,-2-4 129,1-4-516,-1-3-129</inkml:trace>
          <inkml:trace contextRef="#ctx0" brushRef="#br0" timeOffset="4929.6086">3996 445 11094,'55'-13'4773,"-21"8"0,-2-4-129,-9-9-2451,16 16-774,-16-14-645,6 7-258,-11-5-258,-2-1 0,-9-1-129,-5 0-129,-2-2 0,-9 0 0,9 18 0,-32-27-129,10 20 0,-1 4 0,-2 3 0,-3 1-129,5 12 0,0 3 0,3 6 129,0-1 0,6 6 0,4-2 0,4 6 0,6-5 129,0 5 129,7-2-129,8-2 129,4-2 0,4-6 0,6 1 129,1-9-129,7 0 129,4-11 0,5 0 0,2-4 0,4-7-129,0-5 129,1-2-258,-3-2 129,-2-3-129,-7 0 0,-7-2-129,-6 1 0,-12-2 0,-5 0 0,-10 0 0,-1 0 129,-3 5 0,-11 1 0,1 4 0,13 16 129,-25-18 0,25 18-129,-23-3 129,23 3-129,-23 5 0,23-5-129,-23 25 129,12-9 0,2 2-129,2 2 129,0-4-129,7 4 0,0-20-129,0 30 129,0-30-129,11 23 0,-11-23 0,21 15 129,-21-15 0,29 3 129,-13-3 0,0 0 258,1 0-129,-1-5 129,4 1-129,-4-3 129,4 5-129,-4 1-129,0 1 129,-16 0-129,28 5 0,-28-5 0,27 20 0,-27-20 129,26 23-129,-26-23 0,24 20 0,-24-20 129,21 9 0,-21-9-129,21 0 129,-21 0 0,25-11 0,-25 11 129,29-21-129,-15 4 129,5 3 0,-3-2-129,4 0 0,-2-4 0,1 2 130,4 0-259,4-2 0,3 6 0,2 2 0,0 3 0,4 7 0,0 2 0,-4 7 0,-6 9 0,-3 7 0,-7 4 0,-5 0 0,-7 2 0,-4-2 0,0 0 0,-11-8-388,2 12-902,-14-15-3483,5-3-387,-3-6 129,3-2-387</inkml:trace>
          <inkml:trace contextRef="#ctx0" brushRef="#br0" timeOffset="5116.8089">5405 366 13416,'32'-16'4773,"-4"19"-129,-17 19-516,-11-22-2967,18 43-258,-9-18-387,3 4-516,2 8-1032,-14-6-3354,2-8-258,0-3-129,-2-20-387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22.1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4BDF17-5991-45CE-8D7E-DBFD10611287}" emma:medium="tactile" emma:mode="ink">
          <msink:context xmlns:msink="http://schemas.microsoft.com/ink/2010/main" type="writingRegion" rotatedBoundingBox="5935,8388 15771,8210 15801,9868 5965,10046">
            <msink:destinationLink direction="with" ref="{97F6AFC3-20BE-4D1F-B461-D2E0F19D3EF3}"/>
          </msink:context>
        </emma:interpretation>
      </emma:emma>
    </inkml:annotationXML>
    <inkml:traceGroup>
      <inkml:annotationXML>
        <emma:emma xmlns:emma="http://www.w3.org/2003/04/emma" version="1.0">
          <emma:interpretation id="{BC02C1C0-C156-444F-A872-C4EECAB0E19C}" emma:medium="tactile" emma:mode="ink">
            <msink:context xmlns:msink="http://schemas.microsoft.com/ink/2010/main" type="paragraph" rotatedBoundingBox="5935,8388 15771,8210 15801,9868 5965,100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742230-F43E-4BC9-9FFF-D28EE20553F9}" emma:medium="tactile" emma:mode="ink">
              <msink:context xmlns:msink="http://schemas.microsoft.com/ink/2010/main" type="line" rotatedBoundingBox="5935,8388 15771,8210 15801,9868 5965,10046"/>
            </emma:interpretation>
          </emma:emma>
        </inkml:annotationXML>
        <inkml:traceGroup>
          <inkml:annotationXML>
            <emma:emma xmlns:emma="http://www.w3.org/2003/04/emma" version="1.0">
              <emma:interpretation id="{77B87E95-18BC-4040-A95F-A35217DEA041}" emma:medium="tactile" emma:mode="ink">
                <msink:context xmlns:msink="http://schemas.microsoft.com/ink/2010/main" type="inkWord" rotatedBoundingBox="5935,8388 15771,8210 15801,9868 5965,10046"/>
              </emma:interpretation>
              <emma:one-of disjunction-type="recognition" id="oneOf0">
                <emma:interpretation id="interp0" emma:lang="en-US" emma:confidence="0">
                  <emma:literal>vasospasm</emma:literal>
                </emma:interpretation>
                <emma:interpretation id="interp1" emma:lang="en-US" emma:confidence="0.5">
                  <emma:literal>Vas 3) Vass) Vas ]</emma:literal>
                </emma:interpretation>
                <emma:interpretation id="interp2" emma:lang="en-US" emma:confidence="0.5">
                  <emma:literal>Vas 3) Vass) Vas,</emma:literal>
                </emma:interpretation>
                <emma:interpretation id="interp3" emma:lang="en-US" emma:confidence="0">
                  <emma:literal>vasopressin,</emma:literal>
                </emma:interpretation>
                <emma:interpretation id="interp4" emma:lang="en-US" emma:confidence="0">
                  <emma:literal>Vasospasm</emma:literal>
                </emma:interpretation>
              </emma:one-of>
            </emma:emma>
          </inkml:annotationXML>
          <inkml:trace contextRef="#ctx0" brushRef="#br0">-6700 5556 8385,'-7'-24'4386,"4"0"129,3 24-258,0 0-1806,-4-24-774,4 24-516,0 0-258,20 0-387,-20 0 0,35 18-129,-10 0-129,11 12 129,-4 4-129,10 10 129,-3 5-129,1 6 0,-3 2 0,-1 0 0,-6-6-129,-5-3 0,-4-9 129,-3-5-129,-8-13 129,-10-21-129,16 8 130,-16-8-259,8-33 0,-5-2 0,-1-13 0,3-9 0,2-12 0,2-4 0,0-2 0,2 2 0,-2 7 0,1 9 0,-2 9 0,-3 13-130,2 15-386,-7-1-516,0 21-516,0 0-1677,0 0-1677,5 19 0,-3 3-258,2 3-516</inkml:trace>
          <inkml:trace contextRef="#ctx0" brushRef="#br0" timeOffset="780.0014">-5736 5723 11094,'11'-20'4128,"-11"20"0,0 0-258,-34 20-2451,2-4-903,6 9-258,-7 3 129,5 6-129,-4 2 0,11 1-129,3 2 129,9-2 0,5-3-258,4-2 129,8-3 0,8-4 0,3-8 129,8 1 129,-2-9-129,5 0 129,-5-9 0,3 0 129,-5-4-129,1-6-129,-8-10 0,-6 1 0,-6-6-129,-2-2 0,-2 2-129,-4 0-129,-7 4 0,-1 3 0,12 18-129,-27-21-129,27 21 0,-25-6 0,25 6 0,-17 0 0,17 0 0,0 0 129,-4 18 0,4-18 129,9 11 129,-9-11 258,30 7 0,-7-5 129,0-2 129,6 0 0,-4-4 0,7 2 0,-7-3 0,5 1-129,-5 1-129,0 3 0,-6 0-129,1 0 0,-4 5 0,-16-5-129,21 32-129,-17-12-258,1 10-387,-5-9-645,0 17-1419,0-15-1935,0-2 129,0-21-387,11 18 129</inkml:trace>
          <inkml:trace contextRef="#ctx0" brushRef="#br0" timeOffset="1170.0021">-5026 5849 10449,'0'-20'4257,"-28"4"129,12 16-258,16 0-2451,-36 0-645,36 0-129,-30 8-258,30-8-129,-20 12 0,20-12-129,0 18 0,0-18-129,25 25 0,-2-7 0,2-1 0,7 5-129,2-3 0,0 4 0,-2-1 0,-2 1 0,-7-5 129,-5 1-129,-11-1 129,-7-18 0,-5 27 0,-15-17-129,-7-3 129,-5-1-129,-3-1-129,-4-5 0,3 0-129,-1-2-129,8-3-387,-3-7-258,32 12-1032,-37-11-2709,37 11 0,-21-14-258,21 14-258</inkml:trace>
          <inkml:trace contextRef="#ctx0" brushRef="#br0" timeOffset="1747.2031">-4711 5915 13287,'39'-37'4773,"-19"21"-258,1 3 258,-14-3-2967,25 16-645,-11-4-258,11 6-258,-8 7-129,0 7-128,-8 4-388,-5 6 0,-11 1 0,0 0 0,-11-1 0,-5-4 0,0-3 0,0-6 0,16-13 0,-21 14-130,21-14 130,0 0-129,9-3 129,7-3 0,5 3 129,4 1-129,2 0 130,3 2-130,2 0 0,-2 5 0,-3 4 0,-2 6 0,-5-1 0,-3 5 0,-8-3 0,-5 6 0,-4-1 0,-7-3 0,-13 3 0,-7-3 0,-10-4 0,-4-1 0,-3-3 0,-6-6 0,5 1 0,-1-5 0,11 0-517,-8-10-1547,23-3-2709,-3-5-258,11 0-129,6-5 129</inkml:trace>
          <inkml:trace contextRef="#ctx0" brushRef="#br0" timeOffset="2199.6039">-3920 5264 13803,'-12'-18'4902,"0"-2"-258,12 20 0,0 15-3225,0 1-645,5 18-129,6-1-258,10 15 129,2 4-258,9 3 129,5-2-258,8 3 130,1-10-259,2-5 0,-3-6 0,-1-6 0,-7-8 0,-5-3 0,-8-4 0,-5-3 0,-19-11 0,13 32 0,-13-11 0,-13 6 0,-10 8 0,-5 10 0,-8 5 0,-7 10 0,-6 4 0,-3 2 0,2 0 0,-1 0 0,3-4 0,1-12 0,10 3 0,-6-26-1549,17 5-3224,1-13-258,25-19 129,-18 13-516</inkml:trace>
          <inkml:trace contextRef="#ctx0" brushRef="#br0" timeOffset="2792.405">-3133 5298 13545,'10'-63'4644,"-6"46"-129,-4 17 258,0 0-3354,19 3-516,-6 18-258,8 19-129,1 4-129,8 15 0,-2 3-129,4 7-129,-1 3 129,-3-1-129,-3-4 0,-4-4 1,-1-12-130,-6-6 0,-3-13 0,-1-11 0,-10-21 0,0 0 0,22-11 0,-15-24 0,0-13 0,2-13 0,2-13 0,3-14 0,2-6 0,0-2 0,0 5 0,-4 9 0,4 15 0,-7 8-775,9 33-773,-18 10-3096,0 16-258,21 21-129,-8 13-387</inkml:trace>
          <inkml:trace contextRef="#ctx0" brushRef="#br0" timeOffset="3400.806">-2100 5618 11739,'-7'-16'4644,"-13"12"-387,-3 4 258,-7 14-1935,-13-3-1677,11 16-387,-9 0 0,8 10 0,-3 0-129,15 6-129,3 0 129,11 1-258,3-3 129,4 0-258,13-7 129,8-2-129,6-7 129,3-4-129,2-7 129,2-5 0,-4-9 0,-1-2 0,-5-12 0,-6-9-129,-9-6 0,-9-6-258,0-1-129,-12-3 0,-4 5-129,-11-1 0,7 12-129,-6-2 129,10 14-129,-4-1 129,20 12 129,-16-2 129,16 2 129,9 3 129,7-1 129,13 7 258,-5-7 129,16 5 0,-7-7 129,10 4 0,-9-4-129,1 1-129,-8-1-129,-4 4 0,-3-1-129,-4 3-129,-16-6 258,25 18-258,-25-18 129,17 28 0,-9-8-129,-3-3-129,0 10-258,-5-7-387,0 17-1032,-2-12-2580,-3-2-516,3-3 129,2-20-387</inkml:trace>
          <inkml:trace contextRef="#ctx0" brushRef="#br0" timeOffset="3775.2067">-1385 5794 8901,'-28'-32'3741,"-2"25"387,8 7-516,1 5-2193,-8-1-129,13 5-516,-3-4 129,19-5-258,-14 18-129,14-18-129,8 19 258,12-5-258,1-3 258,10 9-129,-1-4 129,7 5-258,-3 0 0,0 3 0,-6-5 0,1 2 0,-13-3 129,-4 2-258,-12-20 129,-5 28-258,-18-19 129,-9-2-128,-7 0-130,-9-7-130,0 6-386,-9-6-516,14 0-1161,-5 0-2451,7-6-129,7-4 0,7-1-387</inkml:trace>
          <inkml:trace contextRef="#ctx0" brushRef="#br0" timeOffset="4212.0072">-885 5774 15222,'14'-26'4902,"-14"26"-258,7-18-129,-7 18-3225,0 0-516,0 0-129,22-2-258,-22 2-129,21 16-128,-12 2-130,-4 5 0,-5 5 0,-7 5 0,-11 0 0,-10 1 0,0 2 0,-5-6 0,5-2 0,0-6 0,8-3-130,20-19 1,-11 18 0,11-18 129,31 4 0,2-4 0,7 0 0,8 0 0,5-4-129,0-3-129,4 3-258,-7-8-387,9 12-1419,-13-14-2193,-5-4 0,-6-5-387,-6-7-129</inkml:trace>
          <inkml:trace contextRef="#ctx0" brushRef="#br0" timeOffset="4617.6082">-538 5045 15738,'-30'-36'4773,"30"36"0,-6-16-258,6 16-3225,15 0-645,4 11-129,11 12-129,6 7-257,10 17-130,4 4 0,9 10 0,-1 3 0,3 2 0,1-2 0,-1-4 0,-6-6 0,-4-12 0,-8-4 0,-6-6 0,-8-4 0,-8 1 0,-8 1 0,-8 2 0,-5 7 0,-14 5 0,-11 8 0,-9 7 0,-10 5 0,-8 5 0,-3 4 0,-6 2 0,3-1 0,-5-6 0,17 12-388,-5-19-4385,10-10-387,7-13 129,13-12-387</inkml:trace>
          <inkml:trace contextRef="#ctx0" brushRef="#br0" timeOffset="5288.4092">515 5139 14319,'0'0'4515,"0"0"-129,14 36-258,-1-4-3225,15 19-129,-3 1 129,11 16-258,-6-3-258,5 10 129,-3-5-387,-3 1 129,-4-9 0,-4-7-129,-5-10 258,-2-10-257,-7-12-130,-7-23 0,0 0 0,0 0 0,11-37 0,-9-6 0,-2-14 0,2-14 0,1-14 0,3-11 0,-1-4 0,2 2 0,2 6 0,-2 6 0,4 19 0,-6 8-388,15 32-1160,-17 11-3096,17 16-387,-1 11 258,6 21-645</inkml:trace>
          <inkml:trace contextRef="#ctx0" brushRef="#br0" timeOffset="5912.4104">1605 5557 12900,'-12'-17'4515,"-9"9"-258,-3 8 129,3 11-2967,-18 0-645,7 15 0,-9 1-129,7 10-129,-1 1-129,12 8-129,-1-3 129,16 1-129,4-1 129,6-2-258,16-6 129,8-3-129,4-7 129,6-3-128,1-10-130,-1-7 0,-4-5 0,-2-7 0,-8-9 0,-5-5 0,-6-7 0,-7-3 0,-4-1 0,-2 2-130,-5 5-515,-11-2 129,5 10-258,-6 1 129,19 16 0,-30-13 0,30 13 0,-18 0 258,18 0 0,0 0 258,0 0 258,2 9 0,-2-9 258,32 5 129,-15-5 0,12 0 0,-6 0 0,4 0 0,-6-1-129,2-1-129,-5 0-129,-2 2 0,-16 0 0,25 5-129,-25-5 0,21 22 129,-10-6-129,0 3-129,1 8 0,-7-4-387,6 11 0,-11-9-774,12 16-774,-6-13-2580,-1-5 129,4-3-258,-9-20 129</inkml:trace>
          <inkml:trace contextRef="#ctx0" brushRef="#br0" timeOffset="6271.2111">2395 5700 9288,'-37'-41'4128,"-1"28"129,1 8-258,-2 5-1548,-4 0-903,20 0-645,-7 0-129,30 0-129,-27 9-129,27-9-129,0 19-129,0-19 0,32 29 0,-2-8 0,6 1 0,3 2 0,2 1 129,2 4-129,-6-6 0,-5 4 0,-9-6 258,-7 2-387,-16-3 258,-3-3-257,-20-1-130,-9-3 0,-9-1-130,-9-6-257,0 3-258,-9-9-516,18 8-1419,-7-8-2064,8-1-129,9-8 0,8-4 0</inkml:trace>
          <inkml:trace contextRef="#ctx0" brushRef="#br0" timeOffset="6520.8115">2980 5630 14448,'55'13'5031,"-38"-3"-258,-1 8 129,-16-18-3096,16 38-774,-15-12-257,10 13-775,-7 2 0,1 7 0,-3 0 0,-1 2 0,3 0 0,-4-16-259,2 7-4514,3-15-516,-5-26 0,18 15-516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0:34.7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A772B8F-9F67-4AE5-8C95-330F3D41B192}" emma:medium="tactile" emma:mode="ink">
          <msink:context xmlns:msink="http://schemas.microsoft.com/ink/2010/main" type="inkDrawing" rotatedBoundingBox="15664,8204 20283,5010 20691,5600 16072,8794" semanticType="callout" shapeName="Other">
            <msink:sourceLink direction="to" ref="{5CA713C9-D3DF-4A86-A490-0583D05AC178}"/>
            <msink:sourceLink direction="from" ref="{839B37AB-1293-42BA-A8AD-5D92270604B4}"/>
          </msink:context>
        </emma:interpretation>
      </emma:emma>
    </inkml:annotationXML>
    <inkml:trace contextRef="#ctx0" brushRef="#br0">4146 191 6837,'87'-59'4386,"-39"34"-258,-7-5 387,-9-4-2193,11 22-129,-24-17-258,10 24-516,-29 5-258,0 0-258,9-23-258,-9 23-258,0 0-129,-16 2-129,-6 12 0,-8 5-129,-9 5 0,-9 11 0,-13 10 0,-17 13 129,-20 12 129,-19 15 0,-17 13-129,-11 21 129,-19 15-129,-19 17 130,-22 9-259,-7 11 0,-5 3 0,-8 14 0,-19 6 0,-7-5 0,-5-9 0,7-4 0,7-13 0,9-11 0,12-17 0,28-27 0,32-22 0,32-21 0,27-15 0,26-18 0,22-12 0,22-10 0,16-2 0,16-8 0,0 0 0,0 0 0,0 0-646,0 0-257,11-8-1161,-11 8-2709,20-33 0,-1 10-129,2-11-387</inkml:trace>
    <inkml:trace contextRef="#ctx0" brushRef="#br0" timeOffset="405.6007">434 2422 13545,'8'-20'4902,"-8"20"-129,0 0-129,-12-7-2709,0 21-1032,-19 7-258,1 15-258,-13 3-129,-1 9 0,-6 6 0,0 2-129,0 3 1,6 2-130,5-1 0,5-1 0,4-2 0,5 0 0,2-6 0,5-4 0,4-10 0,3-3 0,6-11 0,5-2 0,0-21 0,16 13 0,9-13 0,19-9 0,15-4 0,17-6 0,15 3 0,2-13 0,20 11-4516,-11-1-386,-3 5-258,-11 1-258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0:41.7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-1 126 12255,'2'-76'4515,"-2"44"-645,0 32-1032,0 0-5934,2-16-774,-2 16-645,2 11-129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30:42.8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8062679-45F1-4497-AF51-BFF84E15E439}" emma:medium="tactile" emma:mode="ink">
          <msink:context xmlns:msink="http://schemas.microsoft.com/ink/2010/main" type="writingRegion" rotatedBoundingBox="25013,4536 25303,6658 24702,6741 24412,4618"/>
        </emma:interpretation>
      </emma:emma>
    </inkml:annotationXML>
    <inkml:traceGroup>
      <inkml:annotationXML>
        <emma:emma xmlns:emma="http://www.w3.org/2003/04/emma" version="1.0">
          <emma:interpretation id="{14EF91AD-CFDD-4547-B480-472803F200F9}" emma:medium="tactile" emma:mode="ink">
            <msink:context xmlns:msink="http://schemas.microsoft.com/ink/2010/main" type="paragraph" rotatedBoundingBox="25013,4536 25303,6658 24702,6741 24412,46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7422CD-9DBC-4DC6-B11E-BF8C611AD00C}" emma:medium="tactile" emma:mode="ink">
              <msink:context xmlns:msink="http://schemas.microsoft.com/ink/2010/main" type="line" rotatedBoundingBox="25013,4536 25303,6658 24702,6741 24412,4618"/>
            </emma:interpretation>
          </emma:emma>
        </inkml:annotationXML>
        <inkml:traceGroup>
          <inkml:annotationXML>
            <emma:emma xmlns:emma="http://www.w3.org/2003/04/emma" version="1.0">
              <emma:interpretation id="{62846991-E13D-4173-A8AC-BA7F73E9FEC2}" emma:medium="tactile" emma:mode="ink">
                <msink:context xmlns:msink="http://schemas.microsoft.com/ink/2010/main" type="inkWord" rotatedBoundingBox="25013,4536 25303,6658 24702,6741 24412,4618"/>
              </emma:interpretation>
              <emma:one-of disjunction-type="recognition" id="oneOf0">
                <emma:interpretation id="interp0" emma:lang="en-US" emma:confidence="1">
                  <emma:literal>z</emma:literal>
                </emma:interpretation>
                <emma:interpretation id="interp1" emma:lang="en-US" emma:confidence="0">
                  <emma:literal>y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g</emma:literal>
                </emma:interpretation>
              </emma:one-of>
            </emma:emma>
          </inkml:annotationXML>
          <inkml:trace contextRef="#ctx0" brushRef="#br0">0 0 12642,'48'15'5031,"-27"-3"-516,-21-12 258,14 21-3354,2 3-645,-16-24-129,13 33-387,-10-15-258,-3-18 0,4 30-387,-4-30 129,0 23-258,0-23 129,0 0 0,0 0 0,0 0 129,0 0 129,-9 0 129,9 0 129,0-23 0,0 23 129,0-26 129,0 26-129,5-29 129,-5 29 0,18-25-258,-18 25 258,21-17-129,-5 11 0,-16 6 0,29 0-129,-29 0 0,30 13 0,-30-13 129,25 28-258,-13-10 129,1 0 0,-3-2-129,3 0 0,-13-16 129,28 23 0,-12-18-129,6-1 129,-3-4 0,4 0 0,-1-7 0,-1-2 129,-1-6-129,-3 1 1,-4-4-130,-4 2 0,-9 16 0,3-28 0,-3 28-259,-7-18 259,7 18-258,-28 0 0,28 0 0,-36 13-129,18 4 129,-3-2-258,5 6 258,0-5-387,9 5 129,7-21 129,-7 31-129,7-31 258,0 17 0,0-17 258,27 4 129,-10-4 129,-17 0 0,32-9 129,-32 9 0,31-18 0,-31 18-129,19-14-129,-19 14 0,0 0-129,18 13 0,-9 19 129,0 14 0,7 23 129,0 17 0,7 18 129,-2 14 0,6 14 0,-4 4 0,0 10 1,-5 2-388,0-6 0,-8-7 0,-4-6 0,-3-14 0,-3-12 0,-3-15 0,-4-23 0,-9-18 0,-4-19 0,-7-17 0,-5-11 0,-5-18 0,-4-9 0,-5-12 0,-6-12 0,1-10 0,-1-10 0,0-7 0,3-11 0,1-6 0,3-8 0,6-2 0,12-1 0,17 6 0,10-17-1162,26 20-3740,30 5-387,31 12 0,34 9-387</inkml:trace>
        </inkml:traceGroup>
      </inkml:traceGroup>
    </inkml:traceGroup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1:41.72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0-2 14448,'29'-7'4902,"-11"4"-387,-18 3-258,0 0-4644,0 0-3999,0 0 129,0 9-645,0-9-258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1:31.425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AD3A3A7-CFF6-4849-97C9-3B6792EE7876}" emma:medium="tactile" emma:mode="ink">
          <msink:context xmlns:msink="http://schemas.microsoft.com/ink/2010/main" type="writingRegion" rotatedBoundingBox="14396,12376 21087,12181 21136,13879 14445,14073"/>
        </emma:interpretation>
      </emma:emma>
    </inkml:annotationXML>
    <inkml:traceGroup>
      <inkml:annotationXML>
        <emma:emma xmlns:emma="http://www.w3.org/2003/04/emma" version="1.0">
          <emma:interpretation id="{6423B4FE-C127-4ED2-BEB3-0B5DDC40CFDE}" emma:medium="tactile" emma:mode="ink">
            <msink:context xmlns:msink="http://schemas.microsoft.com/ink/2010/main" type="paragraph" rotatedBoundingBox="14396,12376 21087,12181 21136,13879 14445,14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DB6789-AB36-49DD-9510-0B9637EB7D00}" emma:medium="tactile" emma:mode="ink">
              <msink:context xmlns:msink="http://schemas.microsoft.com/ink/2010/main" type="line" rotatedBoundingBox="14396,12376 21087,12181 21136,13879 14445,14073"/>
            </emma:interpretation>
          </emma:emma>
        </inkml:annotationXML>
        <inkml:traceGroup>
          <inkml:annotationXML>
            <emma:emma xmlns:emma="http://www.w3.org/2003/04/emma" version="1.0">
              <emma:interpretation id="{EB33D567-11EA-40B8-9353-D1D16E7297B6}" emma:medium="tactile" emma:mode="ink">
                <msink:context xmlns:msink="http://schemas.microsoft.com/ink/2010/main" type="inkWord" rotatedBoundingBox="14396,12401 17586,12308 17635,13981 14445,14073"/>
              </emma:interpretation>
              <emma:one-of disjunction-type="recognition" id="oneOf0">
                <emma:interpretation id="interp0" emma:lang="en-US" emma:confidence="1">
                  <emma:literal>always</emma:literal>
                </emma:interpretation>
                <emma:interpretation id="interp1" emma:lang="en-US" emma:confidence="0">
                  <emma:literal>alway s</emma:literal>
                </emma:interpretation>
                <emma:interpretation id="interp2" emma:lang="en-US" emma:confidence="0">
                  <emma:literal>Always</emma:literal>
                </emma:interpretation>
                <emma:interpretation id="interp3" emma:lang="en-US" emma:confidence="0">
                  <emma:literal>alway ,</emma:literal>
                </emma:interpretation>
                <emma:interpretation id="interp4" emma:lang="en-US" emma:confidence="0">
                  <emma:literal>alway S</emma:literal>
                </emma:interpretation>
              </emma:one-of>
            </emma:emma>
          </inkml:annotationXML>
          <inkml:trace contextRef="#ctx0" brushRef="#br0">12140 838 4902,'0'0'4386,"16"0"0,-16 0-129,0 0-1161,0 0-387,18 0-516,-18 0-645,0 0-258,-2-19-387,2 19-258,-5-22-129,5 22 0,-20-26-258,6 10 0,-5-1 0,-4 9-129,-4-3 0,-2 7-129,-1 4 0,0 0 0,-2 15 0,2 4 0,1 8-129,6 3 129,4 4-129,4 0 0,8 3-129,4-1 258,3-1-129,5-3 0,9 0 0,0-5 0,6-2 129,0-6 0,1-4-129,0-6 129,1-8 0,-1-1 0,-3-9 129,1-7 0,-3-9 129,0 1 0,-3-7-129,1 5 258,-3-1-258,-1 6 130,1 1-259,-11 20 0,20-18 0,-20 18 0,24 0 0,-24 0 0,31 32 0,-15-12-388,3 10-128,-4-10-645,11 21-903,-19-15-2709,8-3-129,-5-7-258,-10-16 129</inkml:trace>
          <inkml:trace contextRef="#ctx0" brushRef="#br0" timeOffset="343.2006">12382 495 11997,'2'-59'5160,"2"36"-645,-4 23 387,3-36-2322,-3 36-1161,0 0-387,0 0-387,0 0-258,0 0-257,13 22-130,-12 6 0,-1 10 0,2 8 0,2 9 0,3 11 0,0 5 0,2 0 0,0-2 0,3-1 0,1 0 0,-4-11 0,3-1-388,-10-15-515,10 6-645,-17-26-1677,3 6-1677,2-27 0,-2 19-129,2-19-645</inkml:trace>
          <inkml:trace contextRef="#ctx0" brushRef="#br0" timeOffset="936.0016">12754 840 13029,'0'-16'4902,"-2"-2"-258,2 18 0,-19 0-2838,19 18-903,-7 3-387,3 11-258,-3 4-129,5 8 0,0 3-258,2-3 0,0 0-129,4-8-129,8-2 129,-1-11 0,5-7 0,-16-16 0,32 0 258,-14-7 0,-2-16 129,0-6 0,-4-6 129,3-1 0,-8-3 0,3 3 0,-6 4 0,1 9 0,-3 2 0,-2 21-258,4-18 129,-4 18-129,0 0 0,7 16-129,-2 2 0,2 3 129,2 6 0,2 0 0,1 1-129,2-1 258,-1-2 0,3-2 0,-16-23 129,32 27 0,-16-24 129,2-3-129,-2-5 130,1-8-388,-1-10 0,-1-7 0,-5-4 0,-3-5 0,-3-4 0,-4-1 0,0 1 0,-11 2 0,6 16-775,-15-8-2321,20 33-2064,-21-22 258,21 22-516,-9 9 0</inkml:trace>
          <inkml:trace contextRef="#ctx0" brushRef="#br0" timeOffset="1419.6025">13446 918 10191,'28'-37'4773,"-22"17"129,-6 1-129,0-6-1806,0 25-1548,-9-29-516,9 29-387,-20-12-129,20 12 0,-23 0-258,23 0 0,-26 23-129,13-3 0,-1 1 0,3 4 0,2 0 0,4 0-129,3 3 0,2-3 129,0 0-258,2-2 129,7 0-129,0-3 129,1-4 0,-10-16 0,22 17 129,-22-17 129,23 0 129,-23 0 0,25-30 258,-11 9-129,-2-6 129,6 1-129,-4 1-257,2 3-130,-3 4 0,-13 18 0,28-16 0,-12 16 0,-16 0 0,25 24 0,-10 1 0,-7-4-388,14 20-1418,-15-15-2967,9 1-387,-2-7 129,6-10-645</inkml:trace>
          <inkml:trace contextRef="#ctx0" brushRef="#br0" timeOffset="1872.0033">13791 863 13674,'0'-16'4773,"16"4"0,4 12-258,-20 0-3225,42 16-516,-15 3-516,1 4-129,-3 9-258,-5-5-258,3 12-387,-12-18-129,5 11 0,-16-32 0,19 29 258,-19-29 129,23-4 387,-5-10 387,-5-20 516,8 9 129,-9-19 258,8 15-129,-11-10-129,7 18-129,-12-4-129,-4 25-129,0 0-129,0 0-129,12 39-129,-12 13 1,0 10-130,-7 11 0,0 9 0,-2 7 0,-2 3 0,4 1 0,-2-2 0,2-6 0,3-3 0,-1-8 0,5-2 0,-3-17-259,3-4-386,-2-19-387,4 7-1548,-2-39-2193,0 0-258,0 0 0,0 0-258</inkml:trace>
          <inkml:trace contextRef="#ctx0" brushRef="#br0" timeOffset="2308.804">14826 1016 12771,'2'-71'4773,"-16"46"-258,-9 4 0,-15-3-3225,15 17-645,-11 0-258,6 5-129,0 2-129,4 0-129,8 9 0,16-9 0,-7 27-129,9-7 129,18 1-129,8 0 129,9 6 0,8 1 129,3 3-129,2 1 129,0 1 0,-6 0 0,-7 0 0,-5 3 0,-12-6 0,-8 0 0,-12-5 129,0-2 0,-19-7-129,-8 0 129,-8-7-129,-8-3 0,-5-6 0,-7 0-258,1-7-258,-4-13-387,15 16-1548,-3-15-2580,7 1 258,7-3-516,8 3 129</inkml:trace>
        </inkml:traceGroup>
        <inkml:traceGroup>
          <inkml:annotationXML>
            <emma:emma xmlns:emma="http://www.w3.org/2003/04/emma" version="1.0">
              <emma:interpretation id="{3112DB85-0CCB-45A5-AD5B-76F3F7A9C20A}" emma:medium="tactile" emma:mode="ink">
                <msink:context xmlns:msink="http://schemas.microsoft.com/ink/2010/main" type="inkWord" rotatedBoundingBox="18136,12267 21087,12181 21115,13132 18163,13218"/>
              </emma:interpretation>
              <emma:one-of disjunction-type="recognition" id="oneOf1">
                <emma:interpretation id="interp5" emma:lang="en-US" emma:confidence="1">
                  <emma:literal>under</emma:literal>
                </emma:interpretation>
                <emma:interpretation id="interp6" emma:lang="en-US" emma:confidence="0">
                  <emma:literal>unden</emma:literal>
                </emma:interpretation>
                <emma:interpretation id="interp7" emma:lang="en-US" emma:confidence="0">
                  <emma:literal>Under</emma:literal>
                </emma:interpretation>
                <emma:interpretation id="interp8" emma:lang="en-US" emma:confidence="0">
                  <emma:literal>undes</emma:literal>
                </emma:interpretation>
                <emma:interpretation id="interp9" emma:lang="en-US" emma:confidence="0">
                  <emma:literal>undo</emma:literal>
                </emma:interpretation>
              </emma:one-of>
            </emma:emma>
          </inkml:annotationXML>
          <inkml:trace contextRef="#ctx0" brushRef="#br0" timeOffset="3135.6055">15609 831 12384,'-7'-27'4902,"0"10"-516,7 17 129,0 0-2967,0 0-903,-9 19-258,4 1-129,1 6-129,0 5-129,1 4 0,1 6 0,0-2 0,1-1 0,1-5 0,0-1 0,0-5 0,0-7 0,3-3 0,-3-17 0,14 16 129,-14-16 129,27-3-129,-7-13 129,4-4 0,5-6 129,5-3-129,-2-5 129,3-1-129,-6-4 0,1 3 0,-9 2 129,-1 8-258,-8 1 130,-1 7-259,-11 18 0,7-21 0,-7 21 0,0 0 0,0 0 0,4 21 0,-3 4 0,1 3 0,4 8 0,-3 7 0,6 3-259,-4-4 1,8 3-129,-8-15-387,13 9-645,-18-39-2322,12 25-1161,-12-25-129,29-2-129,-13-14-387</inkml:trace>
          <inkml:trace contextRef="#ctx0" brushRef="#br0" timeOffset="3525.6062">16166 854 12126,'5'-37'4902,"-5"37"-387,0 0 258,27 5-2838,-27-5-903,21 34-516,-10-13-258,7 9 0,-2 3-258,-2-1-258,2 10-387,-13-15-516,12 12-258,-15-23 0,8 13 0,-8-29 516,0 0 258,0 0 516,8-24 645,2 1 645,-8-21 387,14 12-129,-12-20 129,17 17-387,-12-10-129,10 17-387,-6-4 0,3 12-387,-16 20 129,30-19-257,-14 19-130,-16 0-130,29 37-128,-17-10-387,8 19-516,-11-18-1419,15 17-2322,0-8 0,4-3-387,8-15 129</inkml:trace>
          <inkml:trace contextRef="#ctx0" brushRef="#br0" timeOffset="3962.4069">17100 795 11223,'-29'-58'4644,"2"42"-129,-6 7-258,-10 5-2580,22 15-774,-11 8-387,12 14-258,4 4-258,5 7 129,4 4 0,7 2 0,0 0-129,11-4 129,3-7 0,9-5 129,0-14 0,8-10 129,-5-10 129,6-17-129,-5-21 129,3-6-129,-10-15 129,1-9-387,-8-8 0,-4-6 0,-8-5-129,-1-5 129,-3 3-129,-10 9 129,-1 8-258,2 14 258,-1 13-129,1 19-129,12 26 129,-20 1 0,13 31 0,7 11 0,0 10 129,5 10-258,8 6 258,6 6-258,12 3-129,-3-7-645,17 15-516,-21-28-1935,12 6-1677,-2-12 258,-2-9-516,-7-13-387</inkml:trace>
          <inkml:trace contextRef="#ctx0" brushRef="#br0" timeOffset="4664.4082">17461 888 8127,'39'-29'4644,"-21"24"129,5 2-258,3 3-645,-4-11-2193,19 7-516,-9-8-387,5 1-258,-10-7 0,-1 2-258,-10-7 129,-5 2-258,-11-2 0,-7 3 0,-11 2-258,-5 6 129,0 5-258,-4 7 129,2 5-258,0 11 129,8 13 0,-1 3-129,9 10 129,5 1-129,4 7 129,11-4 129,10-1 129,10-4 129,4-8 0,10-6 258,-1-11 0,11-7 0,-5-9 258,9-9-129,-6-14-129,4 0 129,-9-9-129,2-4-257,-9-3-130,-6 0 0,-10 2 0,-9-3 0,-9 5 0,-7 3 0,-1 5 0,-17 4 0,0 9-130,-9 0-386,10 8 0,-8 1 0,25 5-129,-32 0 129,32 0 0,0 0 129,0 0 0,0 0 258,0 0 129,0 0 129,18 5 0,5-5 129,0 0 258,11 0 0,-6-2 0,9 2 0,-8-1-129,5 1 129,-8 0-129,1 3-129,-7 6-128,-1 7-130,-5 2 0,1 7 0,-3 2 0,-3 6 0,3 6 0,-12-5-1420,4 14-3482,-4 0-129,-9 4 0,-9-1-645</inkml:trace>
        </inkml:traceGroup>
      </inkml:traceGroup>
    </inkml:traceGroup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40.90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05243E-4F11-45F4-BDA7-3BCEA5551E3E}" emma:medium="tactile" emma:mode="ink">
          <msink:context xmlns:msink="http://schemas.microsoft.com/ink/2010/main" type="writingRegion" rotatedBoundingBox="6567,2269 12202,2725 12007,5130 6372,4674"/>
        </emma:interpretation>
      </emma:emma>
    </inkml:annotationXML>
    <inkml:traceGroup>
      <inkml:annotationXML>
        <emma:emma xmlns:emma="http://www.w3.org/2003/04/emma" version="1.0">
          <emma:interpretation id="{7397B677-0A74-47B8-8187-D710ED33EBC9}" emma:medium="tactile" emma:mode="ink">
            <msink:context xmlns:msink="http://schemas.microsoft.com/ink/2010/main" type="paragraph" rotatedBoundingBox="6653,2167 9257,2635 9109,3459 6505,29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D027F1-99E7-4409-B9B4-FD6E4933EBEE}" emma:medium="tactile" emma:mode="ink">
              <msink:context xmlns:msink="http://schemas.microsoft.com/ink/2010/main" type="line" rotatedBoundingBox="6653,2167 9257,2635 9109,3459 6505,2991"/>
            </emma:interpretation>
          </emma:emma>
        </inkml:annotationXML>
        <inkml:traceGroup>
          <inkml:annotationXML>
            <emma:emma xmlns:emma="http://www.w3.org/2003/04/emma" version="1.0">
              <emma:interpretation id="{DE937F48-5B2D-492E-9D07-5B096B9A2D1C}" emma:medium="tactile" emma:mode="ink">
                <msink:context xmlns:msink="http://schemas.microsoft.com/ink/2010/main" type="inkWord" rotatedBoundingBox="6653,2167 9257,2635 9109,3459 6505,2991">
                  <msink:destinationLink direction="with" ref="{92F971A5-8AA4-4643-BB63-AB31C170FCE6}"/>
                </msink:context>
              </emma:interpretation>
              <emma:one-of disjunction-type="recognition" id="oneOf0">
                <emma:interpretation id="interp0" emma:lang="en-US" emma:confidence="0">
                  <emma:literal>-VDT</emma:literal>
                </emma:interpretation>
                <emma:interpretation id="interp1" emma:lang="en-US" emma:confidence="0">
                  <emma:literal>-VDTs</emma:literal>
                </emma:interpretation>
                <emma:interpretation id="interp2" emma:lang="en-US" emma:confidence="0">
                  <emma:literal>-VB</emma:literal>
                </emma:interpretation>
                <emma:interpretation id="interp3" emma:lang="en-US" emma:confidence="0">
                  <emma:literal>-Vass</emma:literal>
                </emma:interpretation>
                <emma:interpretation id="interp4" emma:lang="en-US" emma:confidence="0">
                  <emma:literal>-Veins</emma:literal>
                </emma:interpretation>
              </emma:one-of>
            </emma:emma>
          </inkml:annotationXML>
          <inkml:trace contextRef="#ctx0" brushRef="#br0">6596 1974 11223,'-3'-31'4773,"3"31"0,16-12-129,9 19-2838,-9-2-903,21 15-129,-3-4-129,16 12-129,-2-4-129,5 6-129,-3-2 0,-2 3-129,-6-7 0,-6 1 129,-7-7-258,-10 0 129,-19-18 0,21 25 0,-21-25 0,4 19 0,-4-19 0,-14 20-129,-6-11 129,-8 0-129,-8 0 0,-10 0-129,-4 1 0,-7-4-129,4 2-258,-8-6-129,15 9-645,-13-11-2322,18 2-1290,8-1-129,4 1-129,10 0-516</inkml:trace>
          <inkml:trace contextRef="#ctx0" brushRef="#br0" timeOffset="-1341.6022">5107 2093 6063,'-17'-4'4902,"17"4"-516,0 0 258,-22-12-1935,22 12-645,0 0-645,0 0-258,0 0-387,0 0 0,0 0-258,0 0 0,0 0-129,0 0-129,11-2 129,5 2-129,0 0 0,11 5-129,6-1 129,12 0 0,5 1-129,10 0 129,2-1-129,4-1 1,0-3-130,-2 2 0,-7 0 0,-7-2 0,-7 0 0,-8 0 0,-6 0 0,-13 0-388,1 2-257,-17-2-387,22 9-903,-22-9-2967,0 0-129,2 16-258,-2-16-129</inkml:trace>
          <inkml:trace contextRef="#ctx0" brushRef="#br0" timeOffset="-748.8013">5869 1682 13674,'5'-16'5160,"4"-5"-516,-9 21 129,20-2-3483,-20 2-516,21 3-258,-21-3-129,34 29-129,-13-8 0,4 11 0,-2 2-129,0 12 0,-1 2 0,-3 7 0,-3-1-129,-2 1 0,-1-2 0,-3-5 0,1-5 0,-2-11 129,-2-7-258,0-5 258,-7-20-129,13 17 130,-13-17-130,0 0 0,19-14 0,-10-7 0,0-13 0,4-11 0,-1-11 0,4-8 0,-5-8 0,-1-1 0,-1 2 0,-3-2 0,-1 6 0,-2 12 0,-1 10 0,-2 11 0,0 8 0,0 6 0,0 20 0,0 0-259,0 0-515,0 0-645,16 23-3483,-16 4-258,7 8-129,-5 6-129</inkml:trace>
          <inkml:trace contextRef="#ctx0" brushRef="#br0" timeOffset="-358.8006">6623 1924 13545,'0'0'5160,"0"0"-387,0 0 0,25 32-3741,-25-13-258,3 17 0,-3-6-258,9 9 0,-2 1-258,2-1-129,0-6 0,-2 0 0,2-5 0,-2-5-129,-3-3 130,-4-20-260,3 25 130,-3-25-129,0 0 0,0 0-387,0 16-129,0-16-1032,-5-18-3096,5 18-258,-7-30-129,2 10-258</inkml:trace>
          <inkml:trace contextRef="#ctx0" brushRef="#br0" timeOffset="405.6007">7133 2146 10836,'22'-5'5031,"3"-6"-258,-25 11 129,0 0-2580,23-2-1161,-23 2-129,0 0-387,14 15-129,-3 1-129,-1 0 0,1 3-129,0 3-129,-1 3 0,1-1-129,-2 0 0,-2 2 0,0-3 0,-1 2-129,-5-3 0,5-1-258,-6-21 0,1 32-258,-1-32-129,0 23-129,0-23-645,0 0-3225,0 0 0,0 0 0,0 0-387</inkml:trace>
          <inkml:trace contextRef="#ctx0" brushRef="#br0" timeOffset="748.8013">7210 2041 7998,'-4'-26'4515,"4"26"129,15 0-129,1 17-1806,-16-17-1032,42 31-258,-19-21-387,17 15-129,-8-5-387,10 6 0,-3-2 0,2 2-258,-3-3-129,-1 4 129,-7-2-129,-1 0-129,-4-4 0,-8 2 129,-4-5 0,-4 0 0,-6 0 0,-3-2 0,0-16-129,-26 28 0,1-12-258,-11-7-258,4 14-1161,-16-10-3096,2-1-258,-2-1-258,2 1-129</inkml:trace>
        </inkml:traceGroup>
      </inkml:traceGroup>
    </inkml:traceGroup>
    <inkml:traceGroup>
      <inkml:annotationXML>
        <emma:emma xmlns:emma="http://www.w3.org/2003/04/emma" version="1.0">
          <emma:interpretation id="{C2CFCB54-E136-4375-9085-7728964EC054}" emma:medium="tactile" emma:mode="ink">
            <msink:context xmlns:msink="http://schemas.microsoft.com/ink/2010/main" type="paragraph" rotatedBoundingBox="11093,3116 12256,3689 11933,4345 10770,37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AB4C881-9AA0-4A8A-8902-79BFFC2D6891}" emma:medium="tactile" emma:mode="ink">
              <msink:context xmlns:msink="http://schemas.microsoft.com/ink/2010/main" type="line" rotatedBoundingBox="11093,3116 12256,3689 11933,4345 10770,3773"/>
            </emma:interpretation>
          </emma:emma>
        </inkml:annotationXML>
        <inkml:traceGroup>
          <inkml:annotationXML>
            <emma:emma xmlns:emma="http://www.w3.org/2003/04/emma" version="1.0">
              <emma:interpretation id="{9A3C400F-648B-4CF1-B762-96AA8AFEEEEF}" emma:medium="tactile" emma:mode="ink">
                <msink:context xmlns:msink="http://schemas.microsoft.com/ink/2010/main" type="inkWord" rotatedBoundingBox="11093,3116 12256,3689 11933,4345 10770,3773"/>
              </emma:interpretation>
              <emma:one-of disjunction-type="recognition" id="oneOf1">
                <emma:interpretation id="interp5" emma:lang="en-US" emma:confidence="1">
                  <emma:literal>Vo</emma:literal>
                </emma:interpretation>
                <emma:interpretation id="interp6" emma:lang="en-US" emma:confidence="0">
                  <emma:literal>Von</emma:literal>
                </emma:interpretation>
                <emma:interpretation id="interp7" emma:lang="en-US" emma:confidence="0">
                  <emma:literal>Vow</emma:literal>
                </emma:interpretation>
                <emma:interpretation id="interp8" emma:lang="en-US" emma:confidence="0">
                  <emma:literal>Voc</emma:literal>
                </emma:interpretation>
                <emma:interpretation id="interp9" emma:lang="en-US" emma:confidence="0">
                  <emma:literal>von</emma:literal>
                </emma:interpretation>
              </emma:one-of>
            </emma:emma>
          </inkml:annotationXML>
          <inkml:trace contextRef="#ctx0" brushRef="#br1" timeOffset="25428.0447">9535 2543 11739,'-9'-25'4386,"9"25"129,-5-18-129,5 18-2580,0 0-774,19 18-387,-19-18 0,29 37-129,-13-12 258,9 11-387,-4 3 258,4 5-387,-4 1 129,2 5-129,-3-2 130,-1 3-388,-1-3 0,0 0 0,-2-5 0,0-4 0,-2-7 0,0-3 0,-3-10 0,-11-19 0,21 9 0,-21-9 0,22-28 0,-12-4 0,-1-13 0,2-8 0,0-9 0,3-10 0,-3 0 0,3 0 0,-2 5 0,-1 6 0,-2 8 0,0 8 0,-2 13 0,-4 8 0,-3 24 0,2-20 0,-2 20-388,0 0-902,18 16-1419,-18-16-2451,12 36 129,-4-10-129,0 6 0</inkml:trace>
          <inkml:trace contextRef="#ctx0" brushRef="#br1" timeOffset="25880.4454">10403 2877 13674,'0'0'4644,"-5"11"-258,5-11 129,-24 23-3483,23 2-387,-8-4-129,9 10-129,-2-5-129,2 5 129,5-3-258,10 2 129,-1-3 0,7-2 0,0-7 0,6-1 0,-2-8 129,3 2-129,-1-11 1,2 0-259,-8-7 0,4-7 0,-9-8 0,-2-4 0,-9-6 0,-1-2 0,-4-4 0,-4-1 0,-8 2 0,-9 3 0,-6 6 0,-5 5 0,-2 12 0,-17-5-775,-1 16-4127,-1 5-258,3 15 0,0 6-516</inkml:trace>
        </inkml:traceGroup>
      </inkml:traceGroup>
    </inkml:traceGroup>
    <inkml:traceGroup>
      <inkml:annotationXML>
        <emma:emma xmlns:emma="http://www.w3.org/2003/04/emma" version="1.0">
          <emma:interpretation id="{5EE5B44F-C042-4B4C-841A-7A91A2B4EBB7}" emma:medium="tactile" emma:mode="ink">
            <msink:context xmlns:msink="http://schemas.microsoft.com/ink/2010/main" type="paragraph" rotatedBoundingBox="7120,3730 11290,4067 11210,5066 7040,47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A0E7A55-6724-493E-BB27-BDC5D18A8795}" emma:medium="tactile" emma:mode="ink">
              <msink:context xmlns:msink="http://schemas.microsoft.com/ink/2010/main" type="line" rotatedBoundingBox="7120,3730 11290,4067 11210,5066 7040,4728">
                <msink:destinationLink direction="with" ref="{44C43C61-C1D0-4EB9-9C1A-BF414C37D48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1E82ECD-7D31-4042-98D0-8E1E65968003}" emma:medium="tactile" emma:mode="ink">
                <msink:context xmlns:msink="http://schemas.microsoft.com/ink/2010/main" type="inkWord" rotatedBoundingBox="7120,3730 11290,4067 11210,5066 7040,4728">
                  <msink:destinationLink direction="with" ref="{92F971A5-8AA4-4643-BB63-AB31C170FCE6}"/>
                  <msink:destinationLink direction="with" ref="{9A4686EE-7778-46C8-962A-495DCD00A3FE}"/>
                </msink:context>
              </emma:interpretation>
              <emma:one-of disjunction-type="recognition" id="oneOf2">
                <emma:interpretation id="interp10" emma:lang="en-US" emma:confidence="0">
                  <emma:literal>"-channel</emma:literal>
                </emma:interpretation>
                <emma:interpretation id="interp11" emma:lang="en-US" emma:confidence="0">
                  <emma:literal>I-channel</emma:literal>
                </emma:interpretation>
                <emma:interpretation id="interp12" emma:lang="en-US" emma:confidence="0">
                  <emma:literal>'-channel</emma:literal>
                </emma:interpretation>
                <emma:interpretation id="interp13" emma:lang="en-US" emma:confidence="0">
                  <emma:literal>PH-channel</emma:literal>
                </emma:interpretation>
                <emma:interpretation id="interp14" emma:lang="en-US" emma:confidence="0">
                  <emma:literal>1=channe1</emma:literal>
                </emma:interpretation>
              </emma:one-of>
            </emma:emma>
          </inkml:annotationXML>
          <inkml:trace contextRef="#ctx0" brushRef="#br1" timeOffset="33961.2596">5671 3254 8514,'-5'-26'4773,"-2"4"-258,7 22-645,0 0-1290,-9-21-645,9 21-645,0 0-387,0 0-258,0 0-129,0 0-129,0 0-129,0 23 129,0-7-129,0 11 0,0 0 0,5 10 0,-3-1-129,3 6 0,-1-1 0,1 2 0,4 1 0,0-1-129,2-4 0,1 0 129,2-3 129,1-4-258,-1-4 130,-2-3-130,-1-5 0,-2-4 0,-9-16 0,11 25 0,-11-25 0,0 0 0,0 0 0,0 0 0,0 16-259,0-16-386,0 0-1161,-25 0-2838,25 0-387,-32-6-258,16-3-129</inkml:trace>
          <inkml:trace contextRef="#ctx0" brushRef="#br1" timeOffset="34444.8605">5639 3496 10965,'23'-19'5031,"11"1"-387,-12 9 129,-22 9-2709,53-14-645,-25 5-516,17 9-258,-6-4-129,5 4-258,-1 0 0,0 0 0,-6 6-129,-5-1 0,-3 2-129,-8 2 129,-3 0-129,-18-9 129,19 18-129,-19-18 129,9 19-129,-9-19 129,0 23 0,0-23 1,-23 20-130,4-9 0,-5-4 0,-4 0 0,-2 0 0,-6-3 0,2-3-130,-1-1-128,5 0 0,-4 0-516,14 0-1290,1 0-2838,-3 0 0,6 0-258,16 0-129</inkml:trace>
          <inkml:trace contextRef="#ctx0" brushRef="#br1" timeOffset="34928.4612">6443 3523 11223,'0'0'4902,"16"-2"-129,-16 2-129,25 6-2451,-25-6-903,23 3-387,-23-3-516,29 6-129,-13-3-387,-16-3-1161,37 0-3096,-19 0-387,-18 0-129,30 0-387</inkml:trace>
          <inkml:trace contextRef="#ctx0" brushRef="#br1" timeOffset="35287.2618">7071 3450 10836,'6'-19'4515,"-17"3"129,11 16-258,-23 0-2580,-4 0-516,11 3-387,-9 1-258,9 10-258,-3-2-129,4 6 0,3-2-129,3 4 0,4 1 0,5 0-129,0 4 0,5-2-129,11 1-129,4-5 0,10 2-129,-2-8-387,13 6-645,-11-13-2451,8-4-516,1-2-387,-5 0 0,1-4-129</inkml:trace>
          <inkml:trace contextRef="#ctx0" brushRef="#br1" timeOffset="35864.4629">7235 2988 12771,'0'0'4773,"9"-9"-258,1 18-258,-10-9-2838,22 26-258,-12-8-258,8 18-258,-7-3-258,5 14 129,-5-1-258,1 9 0,-3 2-129,0 2 0,-2-2 0,0-2 0,-2-4-129,2-3 129,1-7-258,-5-5 129,4-9 0,-3-6 0,-4-21-129,9 20 129,-9-20 0,0 0-129,10-24 129,-4 3 0,-4-4 129,3-3-129,0-3 0,2 1 129,-3 0 0,3 3-129,0 2 259,0 6-259,0 3 0,-7 16 0,20-20 0,-20 20 0,27 0 0,-10 14 0,3 6 0,1 5 0,4 2 0,0 5 0,0-2 0,-5 2 0,1-2 0,-9-10-646,13 5-3224,-18-8-1161,2-1 0,-9-16-516,11 18 129</inkml:trace>
          <inkml:trace contextRef="#ctx0" brushRef="#br1" timeOffset="36706.8645">8197 3568 6966,'18'-13'4773,"-18"13"-387,5-21 129,-5 21-1677,0-16-516,-7 0-774,7 16-516,-12-20-129,12 20-387,-23-18-129,23 18 0,-34-7-129,14 7-129,-3 0 0,0 7 0,0 6-129,-2 5 129,4 1-258,-1 4 129,8 4 0,3 0 0,6 1 0,5 1 0,0-1 0,5-3 129,10-4-129,-1-3 0,2-4 129,0-3-129,-16-11 258,27 7-258,-27-7 0,26-2 129,-26 2-129,25-23 258,-14 5-129,1 2 129,-1-5-129,3 1 1,-5 3-130,3 1 0,-12 16 0,18-23 0,-18 23 0,23-4 0,-7 6 0,0 8 0,4 6 0,0 0 0,1 6 0,-2-6 0,5 7 0,-24-23-1678,37 20-3224,-37-20-258,25 7 258,-25-7-516</inkml:trace>
          <inkml:trace contextRef="#ctx0" brushRef="#br1" timeOffset="37112.4652">8478 3541 13545,'0'0'4644,"0"0"258,7 16-387,9 11-3225,-16-11-387,13 12-129,-11-8-258,1 4-258,-1 1-258,-2-9-387,0 4 0,0-20-129,0 21 129,0-21-129,0 0 129,0 0 129,0-10 129,0 10 516,7-34-129,2 14 258,-4-5-129,8 6 258,-8-4-129,-5 23-129,16-31 129,-16 31-258,20-10 0,-20 10 1,21 3-259,-9 13 0,-1 4 0,2 3 0,-3 2 0,-3 0 0,2 5 0,-9-14-1678,2 5-2966,-2-3-387,0-18 129,0 23-387</inkml:trace>
          <inkml:trace contextRef="#ctx0" brushRef="#br1" timeOffset="37533.6657">8820 3623 11223,'12'16'4902,"6"19"-516,-14-17 258,-4-18-2451,5 39-1161,-5-19-645,0-4-387,0 0-129,0-16-129,0 16 0,0-16 0,0 0 0,0 0 258,5-18 129,-5 18 258,16-34 0,0 16 258,-7-5-129,9 7 0,-9-3 0,-9 19-129,23-22 129,-23 22-129,25-1-129,-25 1-129,27 16 0,-17 0-258,3 5-129,-12-5-645,19 18-1290,-11-13-2580,-4-3 0,-5-18-258,13 23-129</inkml:trace>
          <inkml:trace contextRef="#ctx0" brushRef="#br1" timeOffset="37892.4665">9190 3772 11352,'23'-7'5160,"-23"7"-645,34-4 258,-1 4-2322,-33 0-774,48 0-645,-28-7-258,7 7-258,-10-9-258,1 2 1,-18 7-259,15-19 0,-15 19 0,-9-20-130,-7 13-128,-8-2 0,3 7 0,-9 2-129,3 0 0,-5 7-129,9 13 258,-4-6-258,13 11 129,0-2-129,14 8 258,0-3-129,9 4 258,9-4-129,10 1 0,4-4 258,2-4-129,1-8 0,3 1-645,-8-14-903,4-9-2580,0 0 258,-11-14-516,5 0 129</inkml:trace>
          <inkml:trace contextRef="#ctx0" brushRef="#br1" timeOffset="38079.6668">9663 3528 12255,'2'-16'5160,"-2"16"-516,0 0 516,17 24-2322,-1 15-1548,-10-2-258,8 18-644,-3 7-388,-4 4-130,14 14-4385,-16 16-258,-1 9-258,-4 7-387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02.8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EDADDD6-C898-4423-B993-101FE876C604}" emma:medium="tactile" emma:mode="ink">
          <msink:context xmlns:msink="http://schemas.microsoft.com/ink/2010/main" type="writingRegion" rotatedBoundingBox="1446,713 16925,737 16923,2223 1443,2199"/>
        </emma:interpretation>
      </emma:emma>
    </inkml:annotationXML>
    <inkml:traceGroup>
      <inkml:annotationXML>
        <emma:emma xmlns:emma="http://www.w3.org/2003/04/emma" version="1.0">
          <emma:interpretation id="{E66E9FD5-77AD-499D-BE7C-C58D05C0D0FB}" emma:medium="tactile" emma:mode="ink">
            <msink:context xmlns:msink="http://schemas.microsoft.com/ink/2010/main" type="paragraph" rotatedBoundingBox="1446,713 16925,737 16923,2223 1443,21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EF3E3E-AD1A-425F-AEF9-27DC08518D20}" emma:medium="tactile" emma:mode="ink">
              <msink:context xmlns:msink="http://schemas.microsoft.com/ink/2010/main" type="line" rotatedBoundingBox="1446,713 16925,737 16923,2223 1443,2199"/>
            </emma:interpretation>
          </emma:emma>
        </inkml:annotationXML>
        <inkml:traceGroup>
          <inkml:annotationXML>
            <emma:emma xmlns:emma="http://www.w3.org/2003/04/emma" version="1.0">
              <emma:interpretation id="{E4A700B1-243E-424F-AAF5-9D3868D39590}" emma:medium="tactile" emma:mode="ink">
                <msink:context xmlns:msink="http://schemas.microsoft.com/ink/2010/main" type="inkWord" rotatedBoundingBox="1445,878 6531,886 6529,2207 1443,2199"/>
              </emma:interpretation>
              <emma:one-of disjunction-type="recognition" id="oneOf0">
                <emma:interpretation id="interp0" emma:lang="en-US" emma:confidence="0.5">
                  <emma:literal>CMOS</emma:literal>
                </emma:interpretation>
                <emma:interpretation id="interp1" emma:lang="en-US" emma:confidence="0">
                  <emma:literal>CMO S</emma:literal>
                </emma:interpretation>
                <emma:interpretation id="interp2" emma:lang="en-US" emma:confidence="0">
                  <emma:literal>(MO S</emma:literal>
                </emma:interpretation>
                <emma:interpretation id="interp3" emma:lang="en-US" emma:confidence="0">
                  <emma:literal>(140 S</emma:literal>
                </emma:interpretation>
                <emma:interpretation id="interp4" emma:lang="en-US" emma:confidence="0">
                  <emma:literal>[MO S</emma:literal>
                </emma:interpretation>
              </emma:one-of>
            </emma:emma>
          </inkml:annotationXML>
          <inkml:trace contextRef="#ctx0" brushRef="#br0">655 115 4773,'0'-29'4644,"0"29"-258,-3-32-129,-13 13-1935,16 19-645,-34-23-516,16 19-387,-12-3-129,0 7-129,-8 5-258,-1 13 129,-5 0 0,1 12 0,-5 0-129,2 11 0,-2 0 129,3 5-258,2 1 129,8 1-129,1 2 0,9-1-129,6 3 258,6 0-387,10-1 129,3 4 0,8-1 0,8-1 0,9-3 129,7 0 0,6-6 0,8-1 0,2-11 129,11-4 0,-2-8-129,8-6 0,-1-7 0,4-7-387,0 0-129,-11-7-516,10 7-1548,-8-12-2451,-15-4 0,-5 1-516,-7-2 0</inkml:trace>
          <inkml:trace contextRef="#ctx0" brushRef="#br0" timeOffset="748.8013">1233 175 6321,'0'0'4644,"0"0"-387,0 0-258,0 0-1935,11 11-516,-11-11-258,0 36 0,0-15-129,2 18-516,-2-2 129,3 13-387,-1 0 0,5 5-129,-2 6 0,4 1-129,-2 0-129,2 0 0,2-5 0,-2-3 129,0-8-258,0-7 258,-2-10-258,-4-6 0,3-7-129,-6-16-258,7 16-903,-7-16-1548,-7-16-1677,7-2-387,-2-3-129,0-6-129</inkml:trace>
          <inkml:trace contextRef="#ctx0" brushRef="#br0" timeOffset="1138.802">1287 124 7869,'0'0'4644,"21"-13"0,-21 13-258,0 0-2193,21 6-774,-21-6-516,32 35-129,-12-13 0,17 13-258,-3-3 129,10 7-258,1 0 0,7 2-258,-1-2 129,2 2-129,-3-5 0,-2 0-129,-5-6 0,-4-4-129,-5 1-258,-11-13-258,6 13-903,-29-27-2709,17 14-645,-17-14-129,0 0-258</inkml:trace>
          <inkml:trace contextRef="#ctx0" brushRef="#br0" timeOffset="1466.4026">2139 134 6063,'25'-39'5031,"-25"39"-387,24-21-258,-24 21-1161,0 0-1806,0 0-387,0 0-258,0 0 0,0 18-258,0 7 0,-10-2-129,-3 7 0,-8 4 0,-2 3-129,-6 0 0,1 4-258,-2 0 258,-1-3-516,5 1 0,-1-5-258,11 7-258,-7-20-645,23 18-1935,-9-16-1290,6-3-645,1-4 387,2-16-516</inkml:trace>
          <inkml:trace contextRef="#ctx0" brushRef="#br0" timeOffset="1934.4034">2155 74 10449,'21'-20'4773,"-5"17"-387,-16 3 0,20-14-3225,1 14-645,-21 0 0,34 1-129,-34-1-129,28 18 0,-28-18 0,20 30 0,-15-12 0,6 9 129,-8 1-129,6 11 129,-5 2 0,5 11-129,-4 3 129,4 9-258,-2 5 129,4 6-129,-1 3 0,5 6 0,2 0-129,3-2 0,-1-4 0,5-7 129,-5-7-129,3-9 0,-3-7-129,-5-11-129,2-1-516,-16-20-1290,6 4-2838,-6-20 0,0 19-258,0-19-258</inkml:trace>
          <inkml:trace contextRef="#ctx0" brushRef="#br0" timeOffset="2714.4047">3124 234 5676,'0'-39'4773,"-14"10"0,14 29-387,-18-7-1806,-3 2-774,12 14-387,-11 3-645,8 19-258,-6 2 0,6 14-387,-1 8 258,4 7-387,4 9 258,1 6-258,4 3 129,2 2-129,7-4 0,5-4 0,4-4 0,2-10 129,4-10-129,5-9 258,3-14 0,7-8 0,0-12 129,11-5 0,-4-4 129,6-10 0,-8-9-129,3-4-129,-8-9 129,-4-7-129,-8-11-129,-11-6 0,-11-10 129,-5-7-128,-10-6-130,-12-3 0,-10 0 0,-5 6 0,-4 5 0,-2 9-130,4 13-257,0 8-129,12 22-645,-12 1-2838,18 20-1032,0 4-129,6 15-258,3 10-516</inkml:trace>
          <inkml:trace contextRef="#ctx0" brushRef="#br0" timeOffset="3510.0062">4481 197 4902,'63'-29'4773,"-37"19"-387,-26 10-129,11-25-1161,-11 25-1806,-13-7-387,-3 7-516,-10 0-129,-1 5-129,-3 4-129,1 3 0,-1 2 0,7 4 258,0 0-258,3 2 0,6-1 0,3 2 0,6 1 0,5-1 0,0-1 129,14 1-129,9-1 258,9 1-129,11-1 129,11 3-129,4-2 129,12 6 0,-3-2 0,4 7 0,-3 0 0,-2 3-129,-13 3 0,-5 2 0,-12 0 0,-6 2 0,-10-3 0,-6 2 129,-9-10 0,-5 2 129,-5-9-129,-11-1 0,-11-11 0,-3 1 0,-11-10-129,-9-1 0,-9-2 0,-6 0-129,-8-9 129,-4-2-129,2-5 0,3 0 0,4-1 0,9-3-258,13 13-387,3-20-2193,18 20-2064,9-2 129,16 9-516,0 0-387</inkml:trace>
        </inkml:traceGroup>
        <inkml:traceGroup>
          <inkml:annotationXML>
            <emma:emma xmlns:emma="http://www.w3.org/2003/04/emma" version="1.0">
              <emma:interpretation id="{95FDFF45-E20E-420E-925F-5C992AE7AE9D}" emma:medium="tactile" emma:mode="ink">
                <msink:context xmlns:msink="http://schemas.microsoft.com/ink/2010/main" type="inkWord" rotatedBoundingBox="7534,722 16925,737 16924,1953 7532,1938"/>
              </emma:interpretation>
              <emma:one-of disjunction-type="recognition" id="oneOf1">
                <emma:interpretation id="interp5" emma:lang="en-US" emma:confidence="0">
                  <emma:literal>Inverter</emma:literal>
                </emma:interpretation>
                <emma:interpretation id="interp6" emma:lang="en-US" emma:confidence="1">
                  <emma:literal>Inverter _</emma:literal>
                </emma:interpretation>
                <emma:interpretation id="interp7" emma:lang="en-US" emma:confidence="0">
                  <emma:literal>I inverter</emma:literal>
                </emma:interpretation>
                <emma:interpretation id="interp8" emma:lang="en-US" emma:confidence="0">
                  <emma:literal>I Inverter</emma:literal>
                </emma:interpretation>
                <emma:interpretation id="interp9" emma:lang="en-US" emma:confidence="0">
                  <emma:literal>Inverters</emma:literal>
                </emma:interpretation>
              </emma:one-of>
            </emma:emma>
          </inkml:annotationXML>
          <inkml:trace contextRef="#ctx0" brushRef="#br0" timeOffset="4851.6085">6089 1042 9159,'2'17'5160,"18"-15"-387,8-2-129,8-9-2193,15 9-1161,-1-3-516,18 3-258,3 0-258,14-4-645,20 6-1806,-3-2-2580,2 0 129,1 0-387,-5-7-645</inkml:trace>
          <inkml:trace contextRef="#ctx0" brushRef="#br0" timeOffset="4555.208">6436-79 7482,'16'-18'4644,"-16"18"0,0 0-258,0 0-2064,0 0-774,0 0-258,16-5-516,7 5-129,8 0-258,22-2 0,13-5-129,16 5-129,6-3 0,7-1-258,-1 6-258,-17-1-387,-1 10-1935,-32 3-2064,-20 6 129,-21 1-516,-10 5-129</inkml:trace>
          <inkml:trace contextRef="#ctx0" brushRef="#br0" timeOffset="4212.0072">6621-72 5676,'0'-34'4644,"0"34"-258,0 0-129,0 0-1161,4 29-1548,-4-4-516,3 21-258,-3-5 0,11 23 0,-7-7-129,6 12-258,-1-5 129,0 7-387,-2-3 129,2-2-258,-2-6 129,-3-3-129,1-7-129,-1-11 0,-3-2-129,-1-13-129,4-3-129,-4-21-774,0 0-1419,0 0-1806,3-11-258,-3-10-129,-1-11-258</inkml:trace>
          <inkml:trace contextRef="#ctx0" brushRef="#br0" timeOffset="5491.2096">7409 378 10449,'25'9'4773,"-25"-9"-258,29 32-516,-8 2-2580,-12-4-387,12 15-258,-8-3-258,3 10-258,-6-1-129,-3 1 0,0-2-258,-3-8 0,-2-1-129,-2-12 129,0-2-258,0-27 0,-2 17-258,2-17-387,0 0-645,-11-23-1806,10 0-1032,1 3 0,0-8-516</inkml:trace>
          <inkml:trace contextRef="#ctx0" brushRef="#br0" timeOffset="6380.4112">7605 914 7353,'9'-40'4515,"-6"21"0,-3-8-903,0-14-1548,4 13-387,-4-20-387,11 10-387,-8-11-129,11 9-258,-5-4 0,5 14-258,-3-4 129,3 13-258,-1 3 0,-13 18-129,23-13 0,-23 13 0,23 0-129,-23 0 129,25 15 0,-25-15-129,28 26 129,-13-6 0,-1 3 0,2 2 0,-2 7 0,0 0-129,1 9-129,-7-6-129,8 13-258,-16-17-645,22 17-1806,-10-11-1290,-5-5-387,6-2-129,-4-8-129</inkml:trace>
          <inkml:trace contextRef="#ctx0" brushRef="#br0" timeOffset="6801.6119">8359 442 9675,'0'0'4644,"11"16"0,-8 4-387,-3 1-2838,11 18-387,-6-5 0,13 14-258,-9-4-258,7 8-129,-4-9-129,1-2 0,-4-9 0,0-6 0,-9-26 0,12 18 129,-12-18 0,9-30-129,-5-6 129,3-6-129,-4-8 0,6-4-129,-2-1-129,0 2-129,2 10-387,-5-5-774,15 25-2193,-10-4-1548,4 8 258,-13 19-516,19-18-645</inkml:trace>
          <inkml:trace contextRef="#ctx0" brushRef="#br0" timeOffset="7971.614">9220 512 8127,'0'0'4515,"-18"0"0,18 0-387,0 0-1935,0 0-516,14 7-387,-14-7-258,22 10-258,-22-10 0,41 13-129,-16-6-129,10 2-129,-1-6-129,5-1 0,-3-2 0,-1 0-129,-5-3 129,-1-5-258,-8-4 129,-5 0-129,-5-6 0,-6-2 0,-5 1-129,-1-5 129,-14 3-258,-8-2 129,-4 5 0,-8 2-129,-4 9 129,-4 2 0,-1 5 0,-1 3-129,2 13 0,3 2 129,4 7 0,4 2 0,5 5 129,8 3-129,8 4 129,9 4 0,2 3 129,16 1-129,9 1 129,11 0-129,5-6 129,10-1 0,3-9 0,6-7 129,2-11-129,4-5 0,2-9 129,3-1-129,0-15 0,2-6 0,-2-6 0,-2-3 0,-4-6-129,-7 0 129,-10-8 0,-10 1-129,-15-4 129,-13 2-258,-10 1 129,-7 2 0,-14 6-129,-8 3 0,1 9 0,-4 4-129,4 9-129,-1 3 129,10 7-258,-1 0 129,20 2 0,-23 0-129,23 0 129,0 0-129,-4 25 258,4-25 129,0 0 129,18 18 0,-18-18 258,32 5 129,-14-5 129,10 2 0,-5-2 129,9 0-129,-1 0 0,8 5-129,-2-1 0,4 3-129,0 2-129,0 5 0,0 6 0,-4 3-129,-1 7 129,-6 6-129,-3 3-129,-8 5 0,-1 4-129,-6-3-129,-1 3-129,-9-15-129,7 8-387,-9-25-516,2 4-3354,-2-20 129,0 0-258,0 0 129</inkml:trace>
          <inkml:trace contextRef="#ctx0" brushRef="#br0" timeOffset="8533.215">10714 433 10836,'-14'-18'4515,"14"18"0,25-3-129,12 5-3096,-3-2-645,18 3-645,12 8-1290,3-6-2838,10-5-129,4 4-387,0-4-387</inkml:trace>
          <inkml:trace contextRef="#ctx0" brushRef="#br0" timeOffset="8346.0146">10776-56 12771,'25'-57'4902,"-10"38"-258,-3 3 0,6 16-3225,-18 0-645,21 17 0,-12 12-258,3 15-129,-3 8 0,4 15-129,-4 6 129,1 9-258,1 2 0,1 3-129,-1-2 129,2-3-129,-1-4 0,2-6-129,1-10-129,-5-11 0,3-4-129,-8-21-129,6 5-645,-11-31-1935,0 0-1806,-18-13 129,7-8-387,-5-8-258</inkml:trace>
          <inkml:trace contextRef="#ctx0" brushRef="#br0" timeOffset="9609.6168">11570 517 10707,'35'14'4644,"-19"-10"-129,0 3-129,9 5-2709,-25-12-645,45 6-258,-19-6-258,14 0 0,-3-4-129,9-3-129,0-4 0,1 1 0,-6-8-129,-6 2 0,-12-4 0,-9-1-129,-12 1 0,-9-1-129,-12 3-129,-15-3 0,-4 7-129,-8-1 129,2 14-129,-6 1 387,5 3-387,3 13 129,4 5 258,6 8-129,7 6 129,8 5 0,4 2 0,10 3 0,3 1 129,10 4 129,8-4 0,14 2 129,4-11 0,13 1 129,7-13-129,11-2 129,4-12-129,9-6-129,0-5 129,6-9-258,-4-9 129,-4-3 0,-7-8-129,-9-1 0,-8-7 1,-8-2-130,-12-4 0,-8-2 0,-10-1 0,-8 0 0,-7 3 0,-1 4 0,-7 5 0,-14 4 0,1 11 0,-10 1-259,3 12-128,-6 1-129,6 5-258,-7 0 0,11 11 0,-2-6-129,25-5 129,-23 23 129,23-23 258,0 22 129,0-22 258,34 17 258,-8-15 129,15 5 258,-2-7 0,11 4 0,-7-4 0,7 3-129,-9-3 0,0 0 0,-9 0-258,-2 4 129,-9-4-129,-1 3 0,-4 3-129,0 3 0,-16-9 0,28 26 1,-15-6-130,1 8 0,-2 6 0,1 7 0,-2 5 0,-1 4 0,-1 4-130,-5-6-257,5 8-387,-9-22-1419,0 9-2709,-6-11-129,4-7-129,-1-7-258</inkml:trace>
          <inkml:trace contextRef="#ctx0" brushRef="#br0" timeOffset="10030.8174">13871 542 12900,'16'-6'4902,"8"1"-516,-24 5 258,16 0-3483,-16 0-516,0 0-129,26 0 0,6 2 0,9-2-129,20 0 0,12 0 0,21 0 0,18 0-129,16-4 0,7-1-129,4-2 0,-4 2 0,-5-3-129,-13 1 130,-17 2-130,-20 0 0,-19 1 0,-19 2 0,-13-1 0,-10 3-517,-19 0-773,0 0-3483,0 0-258,-18 0-129,-3 0-387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35.3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C63E723-61DF-4685-9686-0983014BB9BE}" emma:medium="tactile" emma:mode="ink">
          <msink:context xmlns:msink="http://schemas.microsoft.com/ink/2010/main" type="writingRegion" rotatedBoundingBox="1628,6118 1900,6118 1900,6479 1628,6479"/>
        </emma:interpretation>
      </emma:emma>
    </inkml:annotationXML>
    <inkml:traceGroup>
      <inkml:annotationXML>
        <emma:emma xmlns:emma="http://www.w3.org/2003/04/emma" version="1.0">
          <emma:interpretation id="{2C0F77BF-71A3-48DB-838C-92A0D5FDC368}" emma:medium="tactile" emma:mode="ink">
            <msink:context xmlns:msink="http://schemas.microsoft.com/ink/2010/main" type="paragraph" rotatedBoundingBox="1628,6118 1900,6118 1900,6479 1628,64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93E80E-D56D-470B-9719-2CBDB6FDB912}" emma:medium="tactile" emma:mode="ink">
              <msink:context xmlns:msink="http://schemas.microsoft.com/ink/2010/main" type="inkBullet" rotatedBoundingBox="1628,6118 1900,6118 1900,6479 1628,6479"/>
            </emma:interpretation>
            <emma:one-of disjunction-type="recognition" id="oneOf0">
              <emma:interpretation id="interp0" emma:lang="en-US" emma:confidence="0">
                <emma:literal>0</emma:literal>
              </emma:interpretation>
              <emma:interpretation id="interp1" emma:lang="en-US" emma:confidence="0">
                <emma:literal>O</emma:literal>
              </emma:interpretation>
              <emma:interpretation id="interp2" emma:lang="en-US" emma:confidence="0">
                <emma:literal>o</emma:literal>
              </emma:interpretation>
              <emma:interpretation id="interp3" emma:lang="en-US" emma:confidence="0">
                <emma:literal>8</emma:literal>
              </emma:interpretation>
              <emma:interpretation id="interp4" emma:lang="en-US" emma:confidence="0">
                <emma:literal>C</emma:literal>
              </emma:interpretation>
            </emma:one-of>
          </emma:emma>
        </inkml:annotationXML>
        <inkml:trace contextRef="#ctx0" brushRef="#br0">371 5268 7998,'-40'-7'4257,"24"9"258,-10 0-516,1 5-2064,9 19-645,-7-6-258,12 12-258,-7-4-387,13 8 129,-2-4-258,7 2 129,2-8-129,12 3 129,-2-8 129,10 1-129,-5-12 129,12 1 0,-8-9-129,8-2 129,-8-4 0,6-10-129,-6-13 0,0-3-129,-6-9 0,-3-4-258,-5-3 0,-5 1-258,-2 10-129,-7-6-1032,3 16-3483,-15 14-129,-3 10-258,-4 6-129</inkml:trace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59.1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7130F51-D5D4-4288-B589-4F07B895F767}" emma:medium="tactile" emma:mode="ink">
          <msink:context xmlns:msink="http://schemas.microsoft.com/ink/2010/main" type="inkDrawing" rotatedBoundingBox="15061,1823 23277,9328 18472,14588 10256,7084" semanticType="callout" shapeName="Other">
            <msink:sourceLink direction="with" ref="{B6C8775D-7B73-44AD-B76D-06D8B90F8B65}"/>
            <msink:sourceLink direction="with" ref="{BFE77BA3-E6AF-4CB1-A26A-0D3F26A404CA}"/>
          </msink:context>
        </emma:interpretation>
      </emma:emma>
    </inkml:annotationXML>
    <inkml:trace contextRef="#ctx0" brushRef="#br0">0 0 7224,'0'0'4515,"0"0"-129,0 0 129,0 0-1677,17 7-903,-17-7-516,27 44-129,-16-20-258,14 16-258,-8-2-129,7 6-258,-8 1 129,1 5-129,-4-2 0,-2 7-258,-4 2 129,-2 7-128,-3 3-130,-2 8 0,0 3 0,0 4 0,0 4 0,-4-1 0,-3 0 0,4 1 0,-5-3 0,3-1 0,-2-4 0,0 6 0,0-2 0,0 7 0,-1 1 0,3 5 0,2-1 0,1 0 0,2 2 0,0-5 0,0-2 0,5-7 0,0-6 0,3-3 0,-1 0 0,2 0 0,0 2 0,1 3 0,1 7 0,1 4 0,3 6 0,-3-1 0,2 2 0,-1-3 0,-1-1 0,2-5 0,-3-3 0,0-4 0,-2-2 0,-1 2 0,1 0 0,-2 4 0,-1 1 0,1 1 0,-2 1 0,2-2 0,1-1 0,-1-2 0,-2-4 0,0-2 0,1-1 0,-5 0 0,-1 3 0,0 6 0,0 5 0,-3 7 0,-2 3 0,-3 1 0,1 1 0,2-3 0,0-5 0,1-3 0,2-10 0,1-3 0,-1-6 0,0 0 0,0-5 0,0 2 0,1-4 0,-1 1 0,0-2 0,-2-3 0,4-5 0,-1-5 0,1 0 0,0-11 0,0 0 0,-2-10 0,2 1 0,0-30 0,-2 28-4645,2-28-386,-21 18-129,21-18-258</inkml:trace>
    <inkml:trace contextRef="#ctx0" brushRef="#br0" timeOffset="5272.8093">254 624 4515,'0'0'3741,"0"0"0,0 0-516,0 0-645,0 0-774,0 0-387,0 0-387,0 0 0,0 0-387,0 0 0,0 0 0,0 0-129,20 0 0,-20 0-129,33 4 0,-11-4 0,10 5 0,-2-5-129,6 4-129,1-4 129,4 1-258,0 1 129,1 0 0,-1-2 0,2 0-129,0 0 129,1 0 0,1 0 0,1 0 0,2-2-129,2 0 129,0 1 0,5 1 0,0 0-129,4 0 129,-1-4-129,4 2 0,-1 1 129,1-1-129,-1-4 0,-4 3 0,-6-1 0,-1-1 0,-6 1 129,-4 3-129,-5 1 0,-1 0 0,-6 0 0,3 0 0,-6 0 129,3 0-129,-1 0 0,-1 0 0,5 0 0,-1 0 0,2 0 0,0 0 0,3 0 129,1 0-129,1 0 0,3 0 0,0-2 0,0 0 0,1 0 0,-2 1 0,-2-1 0,-1 2 0,-1 0 0,-1 0 129,-6 0-129,1 0 0,-2 0 129,-3 0-129,0 3 0,-3 1 0,2-1 0,-2 3 129,3 1-129,-1 0 0,0 0-129,0 4 129,0-1 0,2 1 0,-2 3 0,0-1 0,-1 1 0,1-1 0,-2 3 0,0 0 0,1 1 0,1 1 0,-2 2 0,0 1 0,3 0 0,-3 4 129,0-2-129,1 4 0,-1-2 0,2 0 0,0 2 0,2-1 0,-2-1 129,2 0-129,0 0 0,2 0 129,-4 0-129,0 0 0,0-2 0,0 2 129,0-2-129,1 2 0,-3-2 129,0 0-129,2-2 0,0 2 129,-1-1 0,1 1-129,-2-2 387,-1 1-387,1 1 258,1 2-129,-3-2 129,1 2-258,-1 1 258,-1 1-258,0 0 0,0 1 0,-2 2 130,0 1-130,0 1 0,0 1 0,-2-1 0,0 4 0,0 0 0,1 3 0,-3 0 0,2 2 0,0 0 0,1-2 0,-1 2 0,-2 0 0,3-2 0,-3 0 0,-1-2 0,1 1 0,1-1 0,-1 0 0,-1 1 0,3-1 0,-3 2 0,3-1 0,-2-1 0,1 0 0,-1 2 0,-1-1 0,0 1 0,-1 0 0,-3 0 0,2 2 0,-2-2 0,0 4 0,1 3 0,-1-1 0,0-3 0,0 3 0,0-3 0,0 1 0,0 0 0,-1-6 0,-1 2 0,0-3 0,1 5 0,-1-4 0,-1 2 0,3-1 0,-2 1 0,4 0 0,2-2 0,3 1 0,0-3 0,0 1 0,2-4 0,0 2 0,0-4 0,0 2 0,-1-4 0,-3 1 0,0-2 0,1-3 0,-1 0 0,-1-1 0,-2 2 0,2-4 0,-4-2 0,0 1 0,0-4 0,-4 2 0,-3-18 0,8 25 0,-8-25 0,7 18 0,-7-18 0,0 0 0,3 17 0,-3-17 0,0 0 0,2 18 0,-2-18 0,0 18 0,0-18 0,2 16 0,-2-16 0,3 16 0,-3-16 0,6 18 0,-6-18 0,0 0 0,3 17 0,-3-17 0,0 0 0,0 0 0,0 0 0,6 18 0,-6-18 0,0 0 0,0 0 0,0 0 0,0 0 0,0 0 0,0 0 0,0 0 0,0 0 0,0 0 0,0 0 0,0 0 0,0 0 0,0 0 0,0 0 0,0 0 0,0 0 0,0 0 0,0 0 0,0 0 0,0 0 0,0 0 0,0 0 0,0 0 0,0 0 0,0 0 0,0 0 0,0 0 0,0 0 0,0 0 0,0 0 0,0 0 0,0 0 0,0 0 0,0 0 0,0 0 0,0 0 0,0 0 0,0 0 0,0 0 0,0 18 0,0-18 0,0 0 0,0 0 0,3 16 0,-3-16 0,4 16 0,-4-16 0,5 18 0,-5-18 0,7 25 0,-7-25 0,9 25 0,-9-25 0,9 28 0,-9-28 0,9 29 0,-9-29 0,7 28 0,-7-28 0,11 27 0,-11-27 0,7 25 0,-7-25 0,5 21 0,-5-21 0,7 18 0,-7-18 0,6 21 0,-6-21 0,7 20 0,-7-20 0,9 21 0,-9-21 0,10 29 0,-10-29 0,9 26 0,-9-26 0,9 29 0,-9-29 0,11 28 0,-11-28 0,10 29 0,-3-13 0,1 1 0,-5 1 0,4 0 0,-1 0 0,-1 1 0,0 3 0,2-3 0,-1 3 0,1-1 0,2 0 0,0 2 0,1-1 0,-1-1 0,2 2 0,-2-1 0,0-1 0,1 0 0,-1-1 0,-2 1 0,2 0 0,-2 1 0,2 1 0,-2-2 0,2 4 0,-2-2 0,2 0 0,0 1 0,0-1 0,2 2 0,-2 0 0,1 1 0,1 1 0,0 0 0,-1-1 0,3 1 0,-3 0 0,3 1 0,-1-3 0,1-2 0,1 0 0,0 0 0,0 0 0,1-1 0,-1-4 0,0 1 0,2 1 0,-2-1 0,2-1 0,0-2 0,0 2 0,0-2 0,2 2 0,0-4 0,0 0 0,0-1 0,-2-1 0,1-3 0,1 2 0,-2-2 0,2 1 0,-2-3 0,4 0 0,-4 4 0,5-6 0,-2 3 0,3-1 0,1 0 0,2-2 0,0 2 0,1 0 0,5 2 0,1 0 0,0-2 0,3 0 0,3-1 0,1-1 0,7-3 0,4 0 0,5-2 0,7 0 0,8 0 0,2 0 0,9 3 0,-5-1 0,6 10 0,-20-12-1033,4 13-4127,-13-1-258,-5-1 0,-12-4-516</inkml:trace>
    <inkml:trace contextRef="#ctx0" brushRef="#br0" timeOffset="1138.802">-1254 6011 12384,'-75'-6'4515,"57"6"-387,18 0 129,0 0-2580,0 0-1032,0 0-258,20 0-258,1 0 129,7 6-129,8 1 0,9 2 0,6-1 0,11 1-129,6-3 258,12 1-129,7-4 129,16 1 0,6-2 0,19-2-129,14 0 0,20 0 0,9 0 0,12 0 0,13-2-129,19 0 0,13 0 0,6 1 129,3 1-129,16-2 129,12 2-129,10 0 0,12-2 0,8 2 0,6 0 0,3 4 0,5 1 0,3 2-129,-6 2 129,-4 0 0,0 1 0,-1 1 0,0-2-129,3 2 129,7-1 0,-1 1 129,3-2-258,7 0 129,-4 0 0,-13-2 0,-8 0-129,-17-5-258,-10 7-645,-31-9-2709,-10 0-1032,-18 0 0,-24-6-387,-15-3-387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5:07.7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C2AF2E6-8A6A-4FEA-8789-8C247590D459}" emma:medium="tactile" emma:mode="ink">
          <msink:context xmlns:msink="http://schemas.microsoft.com/ink/2010/main" type="writingRegion" rotatedBoundingBox="17155,9774 19369,10200 19243,10852 17029,10426"/>
        </emma:interpretation>
      </emma:emma>
    </inkml:annotationXML>
    <inkml:traceGroup>
      <inkml:annotationXML>
        <emma:emma xmlns:emma="http://www.w3.org/2003/04/emma" version="1.0">
          <emma:interpretation id="{B9709152-1B01-4A74-B3F9-49DADF22F22A}" emma:medium="tactile" emma:mode="ink">
            <msink:context xmlns:msink="http://schemas.microsoft.com/ink/2010/main" type="paragraph" rotatedBoundingBox="17155,9774 19369,10200 19243,10852 17029,104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0FE8F3-8E52-4D71-8A26-5709798A71E9}" emma:medium="tactile" emma:mode="ink">
              <msink:context xmlns:msink="http://schemas.microsoft.com/ink/2010/main" type="line" rotatedBoundingBox="17155,9774 19369,10200 19243,10852 17029,10426"/>
            </emma:interpretation>
          </emma:emma>
        </inkml:annotationXML>
        <inkml:traceGroup>
          <inkml:annotationXML>
            <emma:emma xmlns:emma="http://www.w3.org/2003/04/emma" version="1.0">
              <emma:interpretation id="{7A3A23C5-0A75-4CBC-A544-BC8C9BBFA531}" emma:medium="tactile" emma:mode="ink">
                <msink:context xmlns:msink="http://schemas.microsoft.com/ink/2010/main" type="inkWord" rotatedBoundingBox="17155,9774 19369,10200 19243,10852 17029,10426"/>
              </emma:interpretation>
              <emma:one-of disjunction-type="recognition" id="oneOf0">
                <emma:interpretation id="interp0" emma:lang="en-US" emma:confidence="1">
                  <emma:literal>Vim.</emma:literal>
                </emma:interpretation>
                <emma:interpretation id="interp1" emma:lang="en-US" emma:confidence="0">
                  <emma:literal>Win.</emma:literal>
                </emma:interpretation>
                <emma:interpretation id="interp2" emma:lang="en-US" emma:confidence="0">
                  <emma:literal>vim.</emma:literal>
                </emma:interpretation>
                <emma:interpretation id="interp3" emma:lang="en-US" emma:confidence="0">
                  <emma:literal>win.</emma:literal>
                </emma:interpretation>
                <emma:interpretation id="interp4" emma:lang="en-US" emma:confidence="0">
                  <emma:literal>bin.</emma:literal>
                </emma:interpretation>
              </emma:one-of>
            </emma:emma>
          </inkml:annotationXML>
          <inkml:trace contextRef="#ctx0" brushRef="#br0">27 356 11868,'-8'-52'5160,"4"27"-645,2 6 387,-12-5-2322,14 24-1032,0-19-645,0 19-258,0 0-129,0 0-386,18 10-130,-6 8 0,4 2 0,6 7 0,1 5 0,3 3 0,5 2 0,2 4 0,1 2 0,0-4 0,-2-3 0,-2-2 0,-5-8 0,-3-4 0,-6-12 0,-16-10 0,24 0 0,-15-14 0,-2-13 0,2-5 0,0-14 0,4-5 0,-3-12 0,5-3 0,-3-3 0,2 1 0,-3 6 0,-2 11 0,-4 6 0,-1 11 0,-4 34 0,0-19 0,2 31 0,-13 1-3742,9 19-1289,-5 0-258,5 9 0,0 3-258</inkml:trace>
          <inkml:trace contextRef="#ctx0" brushRef="#br0" timeOffset="483.6009">791 466 13029,'-4'-75'4773,"4"43"-129,-4 5-129,4-3-2451,0 30-1677,0 0-774,-7-16-2580,7 16-1548,-3 13 0,3-13-387,0 32-387</inkml:trace>
          <inkml:trace contextRef="#ctx0" brushRef="#br0" timeOffset="312.0006">840 567 10965,'18'16'4902,"-18"-16"-258,13 23 129,-10 1-2193,-3-24-1032,0 32-516,0-15-516,0-1-516,0 4-387,0-20-1161,0 0-3096,-21 14 129,21-14-516,-18 0 0</inkml:trace>
          <inkml:trace contextRef="#ctx0" brushRef="#br0" timeOffset="842.4015">1024 448 14448,'46'27'4902,"-27"-11"-258,-3 0 129,-16-16-3096,16 28-774,-16-28-387,8 30-129,-8-30-258,0 25-129,0-25 0,0 0-129,0 18 0,0-18 0,0 0 0,21-12 129,-7-4 129,6-2 0,3-5 129,7 1 0,2-1-128,7 6-130,-1 1 0,1 8 0,-2 5 0,2 3 0,-3 12 0,-4 8 0,-7 3 0,-8 2 0,1 7 0,-16-13-1807,7 14-3095,-7-7-258,3 4 0,4-1-645</inkml:trace>
          <inkml:trace contextRef="#ctx0" brushRef="#br0" timeOffset="1014.0018">2192 686 13545,'16'-16'3999,"-16"16"-2709,0-19-1290,0 19-3483,0 0-903,0 0-774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6:13.9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1B00F71-0B3B-4E44-945B-AE57DCAD470A}" emma:medium="tactile" emma:mode="ink">
          <msink:context xmlns:msink="http://schemas.microsoft.com/ink/2010/main" type="writingRegion" rotatedBoundingBox="1446,12945 24687,11872 24835,15076 1593,16148"/>
        </emma:interpretation>
      </emma:emma>
    </inkml:annotationXML>
    <inkml:traceGroup>
      <inkml:annotationXML>
        <emma:emma xmlns:emma="http://www.w3.org/2003/04/emma" version="1.0">
          <emma:interpretation id="{6702E7FD-DEE3-49D1-8025-F8608AD5564B}" emma:medium="tactile" emma:mode="ink">
            <msink:context xmlns:msink="http://schemas.microsoft.com/ink/2010/main" type="paragraph" rotatedBoundingBox="1446,12945 22624,11968 22709,13798 1530,147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3646DA-1EED-47EE-BF9A-23BD2D8AC415}" emma:medium="tactile" emma:mode="ink">
              <msink:context xmlns:msink="http://schemas.microsoft.com/ink/2010/main" type="line" rotatedBoundingBox="1446,12945 22624,11968 22709,13798 1530,14775"/>
            </emma:interpretation>
          </emma:emma>
        </inkml:annotationXML>
        <inkml:traceGroup>
          <inkml:annotationXML>
            <emma:emma xmlns:emma="http://www.w3.org/2003/04/emma" version="1.0">
              <emma:interpretation id="{FDFE5265-97CD-4C50-8C44-F86D4DD7C32E}" emma:medium="tactile" emma:mode="ink">
                <msink:context xmlns:msink="http://schemas.microsoft.com/ink/2010/main" type="inkWord" rotatedBoundingBox="1421,13080 5449,12745 5575,14261 1547,14595">
                  <msink:destinationLink direction="with" ref="{DC2BD7A0-E798-49E7-89C3-9808500D1D27}"/>
                </msink:context>
              </emma:interpretation>
              <emma:one-of disjunction-type="recognition" id="oneOf0">
                <emma:interpretation id="interp0" emma:lang="en-US" emma:confidence="1">
                  <emma:literal>Input/output</emma:literal>
                </emma:interpretation>
                <emma:interpretation id="interp1" emma:lang="en-US" emma:confidence="0">
                  <emma:literal>•Input/output</emma:literal>
                </emma:interpretation>
                <emma:interpretation id="interp2" emma:lang="en-US" emma:confidence="0">
                  <emma:literal>input/output</emma:literal>
                </emma:interpretation>
                <emma:interpretation id="interp3" emma:lang="en-US" emma:confidence="0">
                  <emma:literal>Inputloutout</emma:literal>
                </emma:interpretation>
              </emma:one-of>
            </emma:emma>
          </inkml:annotationXML>
          <inkml:trace contextRef="#ctx0" brushRef="#br0">-7 0 11094,'7'18'4773,"-7"-18"-387,30 12 0,-10 1-2451,-3-12-1032,21 10 0,-8-9-387,11 5-258,-2 0-258,2-5-387,5 10-903,-10-6-2967,-1-6-129,1 0-258,-8-4-387</inkml:trace>
          <inkml:trace contextRef="#ctx0" brushRef="#br0" timeOffset="-280.8005">149-603 8901,'-26'-13'4386,"26"13"129,0 0-258,14-16-1677,25 18-1032,0-2-516,16 0-258,-1 0-129,8 2-516,-2 5-516,-12-7-645,6 9-2451,-19 0-903,-15 0-258,-8 9-387,-12-18 129</inkml:trace>
          <inkml:trace contextRef="#ctx0" brushRef="#br0" timeOffset="-530.4009">405-454 11997,'0'0'4773,"0"0"-645,0 0 387,6-19-3225,-6 19-645,2 10 0,1 12-129,-3-1-258,4 11-129,-1 6 129,4 6-129,0 0 129,1 3-129,-1-3 0,0-3-129,-2-5 129,0-4-129,1-4-129,-4-8-129,1 3-258,-3-23-774,0 16-3096,0-16 0,0 0-387,-16-4-129</inkml:trace>
          <inkml:trace contextRef="#ctx0" brushRef="#br0" timeOffset="421.2007">656-222 12126,'0'-18'4902,"-7"-2"-258,7 20-129,0 0-1806,0 0-1677,0 0-387,0 16-129,5 4-258,3 3 0,0 7-258,1 4 0,-2 0-258,2 0 0,-5-8 0,1-1 0,-5-25 0,0 0-129,0 0 258,0 0 129,18-34 129,-11 2 0,2 0 0,-2-1-129,4 4 258,-4 1 0,2 8-129,-4 4 0,-5 16 0,0 0 0,23-9 0,-23 9 0,25 11-129,-9 3 129,4 4-129,5 5-129,-2 0-129,7 6-258,-12-8-645,16 13-1032,-22-18-1677,8-2-774,-3-11-387,1-3 129,7-7-387</inkml:trace>
          <inkml:trace contextRef="#ctx0" brushRef="#br0" timeOffset="920.4016">1337-98 3096,'-5'-91'4257,"2"56"-387,3 15 0,1 4-645,6 0-774,13 13-516,-20 3-516,36-4-129,-19 4-387,12 7 0,-8 2-129,6 12-258,-6-5 0,1 8-258,-10-5 129,0 3-129,-12-5 0,-3 1-129,-17-4-258,-10-7-129,-4 4-387,-19-11-774,12 13-1161,-12-12-2064,-2-1-129,8 0 0,3 0-516</inkml:trace>
          <inkml:trace contextRef="#ctx0" brushRef="#br0" timeOffset="670.8009">1215-231 11094,'21'-45'5031,"-21"45"-387,2-21 129,-2 21-2064,0 0-1161,0 0-516,0 30-516,0-3-129,0 10-129,0 8 129,0 10-129,0 7-128,2 7-130,5 6 0,0 0 0,2 3-130,-4-10-386,8-2-129,-10-20-129,10 0-774,-13-46-387,8 21-258,-8-40-1290,2-20-1032,7-11-129,-5-16 129,6-3-387</inkml:trace>
          <inkml:trace contextRef="#ctx0" brushRef="#br0" timeOffset="1435.2025">1811-233 12771,'0'0'4773,"-9"-4"-516,9 4 129,0 16-3096,0-16-645,-7 31-129,1-10-258,6 4 0,-1 2-129,1-1 0,3 1-258,4-4 0,6 0-258,-13-23 129,26 25 0,-26-25 0,34 0 129,-14-7 129,-1-11 129,1-5 129,-2-9 258,3 4-129,-7-6 129,4 11 0,-11-4-129,6 9 0,-13 18-129,8-23 0,-8 23-258,0 0 0,16 5 0,-16-5 0,25 36-129,-9-13 0,9 4 0,-3 1-258,4 4-387,-11-10-516,15 8-1548,-9-14-1935,-3-11 129,0-5-387,-1-10-258</inkml:trace>
          <inkml:trace contextRef="#ctx0" brushRef="#br0" timeOffset="1840.8032">2558-582 14706,'1'-60'5031,"-1"42"-516,0 18 129,0 0-3354,-8 14-516,2 8-258,6 15-129,0 4-258,0 14 258,0 4-129,9 7-128,2 3-130,1-3 0,3 0 0,-3-13-388,4-3-257,-12-18-387,12 3-1161,-16-35-387,0 0-258,0 0 0,-2-12 129,-18-24 258,8 8 129,-15-11 903,4 3 1806,0 6 774,-4-2 903,8 16 0,-3-6 0,22 22 0,-25-17 129,25 17-387,0 0-645,15 0-258,2 0-516,14 0-387,9 1-516,9-1-2451,13-7-1161,23 0-258,6-11-258,14 4-645</inkml:trace>
          <inkml:trace contextRef="#ctx0" brushRef="#br0" timeOffset="2402.4042">3557-1046 13803,'4'-53'5031,"-4"37"-387,0 16-129,-12-22-3096,12 22-645,-17 18-258,7 12-258,-6 15-129,-6 19 129,-1 16-258,-5 18 258,-6 8-129,-1 12 0,-1 1 0,-1 4 129,-1-6-258,3-8 129,4-10-129,5-10-129,1-7 0,5-13-129,6-6-258,-2-17 0,7-3-129,-7-20-258,11 3-387,-15-26-1419,20 0-1935,0 0 129,-18-24-258,18 2-258</inkml:trace>
          <inkml:trace contextRef="#ctx0" brushRef="#br0" timeOffset="2854.805">3885-544 12771,'-18'-43'4902,"18"43"-516,-32-16-129,7 3-2709,25 13-645,-30 6-258,16 12-258,-2 5-129,-1 11-129,3 3-129,4 11 129,2 0-129,5 2 0,3-4 0,7-3 0,7-6 129,6-5 0,3-7 0,5-5 0,-1-8 129,3-3 0,-1-9 129,1 0-129,-3-16 129,1-5 1,-8-13-388,-1-7 0,-8-7 0,-7-7 0,-4-6 0,-13-1 0,-8 3 0,-9 4 0,-4 9 0,-7 5 0,3 12 0,-2 8-775,11 21-773,-10 5-3225,19 17-129,6 4-129,9 12-387</inkml:trace>
        </inkml:traceGroup>
        <inkml:traceGroup>
          <inkml:annotationXML>
            <emma:emma xmlns:emma="http://www.w3.org/2003/04/emma" version="1.0">
              <emma:interpretation id="{4962FA19-05E8-474E-95ED-73E90298A8A2}" emma:medium="tactile" emma:mode="ink">
                <msink:context xmlns:msink="http://schemas.microsoft.com/ink/2010/main" type="inkWord" rotatedBoundingBox="5686,13006 8054,12897 8119,14292 5750,14401"/>
              </emma:interpretation>
            </emma:emma>
          </inkml:annotationXML>
          <inkml:trace contextRef="#ctx0" brushRef="#br0" timeOffset="3369.6059">4235-286 12513,'7'-22'4386,"-7"22"-129,0 0-129,0 0-2967,0 0-516,-5 20-387,0-4 0,1 5-258,0 0 129,3 4-129,1-1 129,0-3-129,5-3-129,2-2 129,-7-16-129,27 19 129,-11-17 0,3-2 129,-1-5 0,2-10 129,-4-8 129,3 2 0,-8-9 0,5 7 0,-11-4 0,6 9 0,-9-1-258,-2 19 129,10-20-258,-10 20 0,24 0 0,-8 4 0,5 10 0,6 4-129,1 5 258,1 2-516,3 5 129,-11-7-774,11 9-258,-32-32-1290,34 23-2064,-34-23 0,28 0-387,-12-18-129</inkml:trace>
          <inkml:trace contextRef="#ctx0" brushRef="#br0" timeOffset="3946.8069">4797-377 7353,'29'0'4257,"-8"-2"0,13 2-387,-2 5-1419,2-5-774,12 6-516,-7-6-645,2 2 0,-7-2-129,-2 0 0,-13 0 129,1 1 0,-20-1 0,18 7 0,-18-7 129,1 24-258,-1-7 0,0 8-129,0 7 0,4 11 0,-2 5-129,3 5-129,0 4 129,3 6-129,0 4-258,0 1 0,2 3-387,-8-16-516,12 9-1677,-10-16-1935,-4-9 258,0-16-387,0-23-129</inkml:trace>
          <inkml:trace contextRef="#ctx0" brushRef="#br0" timeOffset="3588.0063">4884-761 12513,'2'-88'4773,"-2"64"-258,0 24 129,0 0-2838,-3 12-774,-3 16-387,6 19-258,0 6 0,0 13-129,0 5 0,11 7 0,-2 1-129,3-6-516,6 3-774,-14-21-1677,1-3-1935,0-11 129,-3-16-516,-2-25 0</inkml:trace>
          <inkml:trace contextRef="#ctx0" brushRef="#br0" timeOffset="4196.4072">5151-206 12384,'2'-112'4773,"12"71"-258,4 9 0,7 0-2709,9 26-903,-6 1-129,11 7-129,-7 8-258,0 10 0,-5 1-258,-2 4 129,-9 2 0,-7 0-129,-7-3 0,-6 0-258,-16-5-129,-15-10-774,6 5-2322,-17-10-1419,0-2 129,-2-2-645,5 0 129</inkml:trace>
          <inkml:trace contextRef="#ctx0" brushRef="#br0" timeOffset="4711.2082">5692-326 14448,'18'-16'4902,"-18"16"-516,0 0 258,1-16-3612,-1 16-516,0 0-129,4 11-258,-4-11 0,9 25 0,-9-25-129,11 32 0,-4-11 0,0-5-258,2 2 129,-9-18-258,18 23 258,-18-23-258,0 0 129,23 0 129,-23 0 129,21-19 258,-10-3-129,5 1 258,-6-4-129,6 2 129,-5 2 0,3 3-129,-7 2 0,-7 16 0,16-16-258,-16 16 129,16 2-129,-16-2 0,16 25 0,-5-9-129,5 3 129,-2-1-258,4 1-258,-18-19-387,41 24-774,-41-24-2451,34-4-387,-13-12-387,1-11 0</inkml:trace>
          <inkml:trace contextRef="#ctx0" brushRef="#br0" timeOffset="5132.409">6313-849 12771,'3'-90'5160,"-3"58"-516,0 14 129,-7 0-2322,7 18-1290,0 0-516,-5 34-129,3 2-387,2 12 129,0 12-129,4 13 1,3 7-130,3 5 0,3 3 0,-2-8 0,3-6-388,-5-17-257,5-2-516,-12-26-258,14 3-774,-16-32-516,0 0-387,0 0-1290,7-25-258,-7-4 258,-11-6 645,-5-4 1419,-7 1 1806,-4 5 1419,-7-1 1419,8 7 2064,3 9-258,0 1 258,7 4-774,16 13-645,-18-11-774,18 11-774,14 0-516,11 0-387,0 0-129,9 0-387,12 8-1290,4-8-2967,5 0 0,9-11-516,11-7-258</inkml:trace>
        </inkml:traceGroup>
        <inkml:traceGroup>
          <inkml:annotationXML>
            <emma:emma xmlns:emma="http://www.w3.org/2003/04/emma" version="1.0">
              <emma:interpretation id="{A02705BB-D506-478F-A388-FEE715048557}" emma:medium="tactile" emma:mode="ink">
                <msink:context xmlns:msink="http://schemas.microsoft.com/ink/2010/main" type="inkWord" rotatedBoundingBox="8669,12699 13453,12730 13446,13790 8663,13759"/>
              </emma:interpretation>
              <emma:one-of disjunction-type="recognition" id="oneOf1">
                <emma:interpretation id="interp4" emma:lang="en-US" emma:confidence="0.5">
                  <emma:literal>characteristics</emma:literal>
                </emma:interpretation>
                <emma:interpretation id="interp5" emma:lang="en-US" emma:confidence="0">
                  <emma:literal>Characters his</emma:literal>
                </emma:interpretation>
                <emma:interpretation id="interp6" emma:lang="en-US" emma:confidence="0">
                  <emma:literal>Characters this</emma:literal>
                </emma:interpretation>
                <emma:interpretation id="interp7" emma:lang="en-US" emma:confidence="0">
                  <emma:literal>Characters ties</emma:literal>
                </emma:interpretation>
                <emma:interpretation id="interp8" emma:lang="en-US" emma:confidence="0">
                  <emma:literal>Characters His</emma:literal>
                </emma:interpretation>
              </emma:one-of>
            </emma:emma>
          </inkml:annotationXML>
          <inkml:trace contextRef="#ctx0" brushRef="#br0" timeOffset="5912.4104">7421-790 6192,'16'-60'3999,"-20"37"-129,4 23-258,-26-15-1419,1 10-1032,5 5-516,-6 7-129,2 11-258,-2 9 0,3 8 129,-2 8-129,3 8 0,3 5 0,5 9 0,1-1-129,10 4 258,3-6-258,0-1 129,12-11 129,9-6-129,4-12 258,9-5-129,2-11 129,6-6-129,-1-8-387,0-4-645,9-3-1419,-7-9-2193,-6-9 258,-1-4-516,-8-9-258</inkml:trace>
          <inkml:trace contextRef="#ctx0" brushRef="#br0" timeOffset="6318.0111">7793-950 13287,'0'-27'4386,"0"4"-129,0 23 0,0 13-2967,0 5-516,0 15-258,0 6-129,3 15 0,-3 3 0,0 10 0,0 3-129,0 4 0,0-2-387,0-5 0,0-5-387,0-15 129,2-10 0,3-14 0,-5-23 0,27 7 0,-7-16 258,1-17 258,-3-12 258,10-1 0,-6-4 0,4 6 129,-8 0-129,5 10 0,-7 4 0,7 18 0,0 5-129,2 10 0,-2 13 0,4 11-129,0 4-129,-1 3-387,6 14-1032,-8-9-2967,-1 0-387,0-5 129,2-12-645</inkml:trace>
          <inkml:trace contextRef="#ctx0" brushRef="#br0" timeOffset="8283.6145">8593-404 7740,'21'-21'4386,"-21"21"258,16-29-387,-16 29-516,0-37-1806,0 37-387,-10-36-387,10 36-516,-25-28-129,9 21-129,-5 2-129,-1 5-129,-1 5-129,2 9 129,3 7-129,0 3 0,6 4 0,1 2 0,4 0-129,5 1 258,2-5-258,0 1 0,11-4 0,1-3 0,4-6 0,2-5 0,2-6 0,1-3 129,-3-8 129,1-12-129,-4-7 258,-1-3-129,-5-7 129,0 1-129,-6 1 129,1 8-129,-3 2-129,1 7 0,-2 18 0,0 0-129,16 0 129,-3 18 0,4 5 0,1 4 0,5-1 129,4 5-129,0-6 129,-1-2-129,-2-5 129,-3-6 0,-2-7 0,3-5 0,-4 0 130,1-16-259,-3-7 0,0-7 0,-5-7 0,-2-4 0,-4-2 0,-5-1 0,-5 4 0,-11 5 0,-4 12 0,-6 3-130,4 13-386,-8 3 0,9 4 0,-3 8 0,24-8 0,-28 23 129,28-23 0,-7 19 129,7-19 258,12 9 129,4-7 129,7-2 0,2 0 129,7-4 0,-5-6 129,7 6-129,-2-5 0,2 7-129,-2-3 0,0 5-129,-4 0 0,1 9 0,-1 7 1,-1 5-130,-2 6 0,-6 5 0,1 5 0,-6 3-259,0 2-128,-8-6-387,10 8-1161,-13-12-2580,4-3-258,0-11-129,-7-18 0</inkml:trace>
          <inkml:trace contextRef="#ctx0" brushRef="#br0" timeOffset="8704.815">9724-566 9546,'-48'-42'4128,"16"27"0,4 10-129,-2 5-1419,-6 0-1032,17 14-387,-6-5-387,12 11-129,-3-2-129,11 3-129,0 0-129,5 6-129,0 0-129,3 1-129,8 2-129,1-5-129,6-2 129,0-7 0,0-3 129,-1-10 129,-1-3 129,2-7 129,-5-12 258,3-3 129,-9-6-129,7 3 0,-7 0-129,4 4-129,-2 3-129,-9 18 0,19-16 0,-19 16-258,25 3 0,-25-3-258,27 32-129,-15-16-387,15 15-516,-27-31-1161,44 32-1161,-13-20-774,4-6-129,10-6 0,1-4 129</inkml:trace>
          <inkml:trace contextRef="#ctx0" brushRef="#br0" timeOffset="8923.2157">10190-503 9288,'20'-48'4128,"-20"48"-129,-25-27-129,-2 20-1419,3 9-903,-12 3-774,9 14-258,-3 1-129,10 7-129,3 1 0,10 4-129,5 0 129,7 6-129,16-3-129,10-1-129,8 0 0,4-9-387,8 1-258,-10-17-1548,5-5-1677,2-4-258,-9-18 0,4-7-129</inkml:trace>
          <inkml:trace contextRef="#ctx0" brushRef="#br0" timeOffset="9375.6165">10537-457 14448,'-17'-23'4515,"25"16"-129,14 7-129,19 0-3225,-11 0-516,14 5-129,6 4-774,-2-9-1548,6 0-2193,4 2-258,1-2-129,1 0-516</inkml:trace>
          <inkml:trace contextRef="#ctx0" brushRef="#br0" timeOffset="9188.416">10617-1187 14190,'-16'-7'4644,"-7"16"0,20 18-129,-3 3-3354,10 27-129,1 5-129,9 20-129,-3 7-258,9 7-128,-4 2-388,2-2 0,-1-2 0,-1-14-388,2-7-257,-9-25-645,12 2-1290,-12-25-2064,-9-25-129,13 16 0,-13-16 0</inkml:trace>
          <inkml:trace contextRef="#ctx0" brushRef="#br0" timeOffset="10077.6177">11178-500 13287,'39'14'4644,"-11"-8"-258,3-6 129,-10 0-2838,16 0-516,-12-9-387,4 2-258,-12-9-129,-1 0-258,-14-2 0,-2 2-129,0 16-387,-44-25 0,13 25-258,-11 0-129,4 7-129,-10 6 0,13 13-129,-4-1 258,14 12 129,3-3 258,14 2 0,8 3 645,1-7 258,22 5 129,1-14 387,16 8-129,-4-17 258,17 2-258,-6-16 0,11 2-129,-10-6-258,6-8 0,-12-8-387,-1-3 1,-5-7-130,-8-4 0,-8 0 0,-11-3-259,-4 7-128,-5-6-129,-7 11-258,-14-3 0,21 28-129,-41-31 129,25 28-129,-6-4 129,22 7 258,-21-2 387,21 2 258,0 0 129,9-11 258,14 10 129,-5-12 129,10 11 0,-6-10 0,12 8-129,-11-5 0,5 9-129,-7-3-129,4 3 0,-5 3-128,3 10-259,-5 3 0,3 7 0,-3 5 0,-2 4 0,-2 4 0,-3 1 0,1 3-517,-8-10-257,8 7-774,-12-12-3096,2-7-129,-2-18-129,20 5-258</inkml:trace>
        </inkml:traceGroup>
        <inkml:traceGroup>
          <inkml:annotationXML>
            <emma:emma xmlns:emma="http://www.w3.org/2003/04/emma" version="1.0">
              <emma:interpretation id="{B712A51E-017A-4E16-89C1-499C6070BD60}" emma:medium="tactile" emma:mode="ink">
                <msink:context xmlns:msink="http://schemas.microsoft.com/ink/2010/main" type="inkWord" rotatedBoundingBox="13663,12729 15937,12624 15993,13843 13719,13948"/>
              </emma:interpretation>
            </emma:emma>
          </inkml:annotationXML>
          <inkml:trace contextRef="#ctx0" brushRef="#br0" timeOffset="10405.2183">12227-505 13029,'14'-16'4773,"-6"0"-516,-8 16 258,0 0-2967,0 30-645,0-10-258,1 12-129,-1-2-129,6 7-258,3 2-258,-8-8-387,10 1 0,-11-16-516,14 1-258,-14-17-903,0 0-774,7-35 0,2 3-129,-9-16 645,0 1 774,-7-11 1161,-5-3 903,3 1 903,-13-6 1032,12 11 387,-10 2-258,11 12-774,-3 9-774,3 12-2709,-7 8-1677,16 12-258,0 17-645,3 8-129</inkml:trace>
          <inkml:trace contextRef="#ctx0" brushRef="#br0" timeOffset="10701.6188">12528-701 10320,'50'11'4515,"-50"-11"-258,0 0-129,0 0-1677,0 25-1419,0-25-387,-20 23-258,20-23-258,-21 28 0,14-12 0,7 4 0,0-2 0,8 1 129,7-1 0,8 5 129,-2-5 0,8 7 0,-6-7 0,3 3 0,-6-3 0,0 0-129,-8-2 0,-5 0 0,-7-16-258,0 26-129,0-26-387,-50 16-1032,24-12-2709,-15-4-645,0 0 258,-2-13-516</inkml:trace>
          <inkml:trace contextRef="#ctx0" brushRef="#br0" timeOffset="10966.8192">12885-1151 15996,'34'-55'4902,"-34"55"0,11-16-258,-11 16-3483,14 19-516,-5 8-128,-4 11-517,4 15 0,0 18 0,5 18 0,0 9 0,3 7 0,0 3 0,-2-1 0,4-6 0,-3-17 0,2-15-130,-9-22-902,10-6-903,-19-41-2709,0 0-258,0 0-129,-5-20 129</inkml:trace>
          <inkml:trace contextRef="#ctx0" brushRef="#br0" timeOffset="11247.6198">12969-480 12255,'0'-38'4644,"19"28"-129,15 1-129,9 9-2451,0-18-774,17 14-387,-10-8-258,0 3-129,-6 0-258,-8 6 0,-11 3 0,-25 0 0,21 14-129,-21 9 129,0 4-129,-5 6-129,3 8-129,-2 0 0,4 4 0,0-11-516,13 1-129,-10-19-645,26 4-1806,-11-19-1032,-18-1 0,32-21-258,-23-11-258</inkml:trace>
          <inkml:trace contextRef="#ctx0" brushRef="#br0" timeOffset="11388.02">13495-600 11997,'-19'-147'4644,"12"81"-516,-2 7 258,-7 6-2322,16 23-1290,-4 12-645,4 18-774,0 18-1161,0 14-2580,7 0 129,8 9-387,2-2 0</inkml:trace>
          <inkml:trace contextRef="#ctx0" brushRef="#br0" timeOffset="11887.2209">13723-656 11868,'45'1'4773,"-45"-1"-387,16-1 129,-16 1-2451,0 0-774,-20 0-645,20 0-387,-34 24-129,15 0 0,1 4-129,2 8 0,3 1 0,8 4 0,5-2 0,4-2 0,15-1 129,4-4-258,9-7 0,6-7-129,10-4-129,0-14-129,16 2-129,-4-9-258,13-9 0,-9-15 258,6-1 258,-13-5 129,-8 0 387,-10-1 258,-19-1 258,-4 9 129,-16 0 129,0 30-129,-18-32 0,18 32-258,-32-6-129,32 6 0,-28 13-129,21 5 0,1 1-129,6 8 0,2 5 0,12 5 0,6 2-129,5 2 129,3 0 129,3 0-258,-5-4 129,-1-1-129,-7-6 258,-7-1-129,-11-8 1,-4-1-130,-19-4 0,-18-6-259,-4 13-1934,-19-19-2193,-10-1-645,-10-1 129,-5-4-774</inkml:trace>
        </inkml:traceGroup>
        <inkml:traceGroup>
          <inkml:annotationXML>
            <emma:emma xmlns:emma="http://www.w3.org/2003/04/emma" version="1.0">
              <emma:interpretation id="{B285DA49-11F1-4A30-81AE-C77E4BB81FD2}" emma:medium="tactile" emma:mode="ink">
                <msink:context xmlns:msink="http://schemas.microsoft.com/ink/2010/main" type="inkWord" rotatedBoundingBox="17186,12419 18552,12356 18595,13291 17229,13354">
                  <msink:destinationLink direction="with" ref="{F7ABA282-0F91-40F3-AFAD-4635D01A37C3}"/>
                </msink:context>
              </emma:interpretation>
            </emma:emma>
          </inkml:annotationXML>
          <inkml:trace contextRef="#ctx0" brushRef="#br0" timeOffset="13494.0237">15717-1473 9675,'-28'-14'4128,"28"14"129,0 0-258,16-7-1806,1 3-903,31 6-258,-1-2-129,22 7 0,2-7-129,22 5-129,-6-5-258,9 4 0,-7-4-129,-4 0-129,-10 0 0,-9 0-258,-13 0-129,-17 0-645,-1 4-1290,-15-1-2322,-20-3-129,0 0-387,0 0 0</inkml:trace>
          <inkml:trace contextRef="#ctx0" brushRef="#br0" timeOffset="13790.4242">16377-1473 12642,'0'0'4773,"0"0"-387,-16 14 258,16-14-2967,-5 41-1032,-2-16 258,7 18-387,-6 0 0,6 12-387,0 2 129,0 7-258,0 1-129,0 5 258,2-1-129,2-1 0,1-4 0,-2-9-129,3-3 0,-4-17-387,3 2-129,-5-37-1032,2 25-2838,-2-25-258,0 0-129,0 0-129</inkml:trace>
          <inkml:trace contextRef="#ctx0" brushRef="#br0" timeOffset="14367.6252">16639-820 9804,'17'30'4644,"-17"-30"-387,18 29-258,-2-8-1806,-16-21-774,23 7-258,-23-7-258,34-14 0,-20-11-129,11 4 0,-11-15-129,8 2-258,-10-3-129,-5 0-387,-3 3-129,-6 2-258,-5 9-258,-14-6 0,5 15-258,-13-6 0,11 19-129,-12-8 0,12 9 0,-8 0 258,10 3-129,0-1 387,16-2 258,0 0 387,0 0 387,0 0 129,0 0 516,23 0-129,-4-7 387,13 5-129,-9-10 0,15 10-258,-11-7-258,5 9 0,-8 0-258,7 5 129,-8 6-258,3 9 0,-4-1 0,-1 8-129,-3 3 0,0 2 0,-2 4-129,-6-1 0,1 3-258,-7-5-258,5 12-516,-9-22-1548,-2 11-2322,2-4 129,9-3-258,7-8-258</inkml:trace>
        </inkml:traceGroup>
        <inkml:traceGroup>
          <inkml:annotationXML>
            <emma:emma xmlns:emma="http://www.w3.org/2003/04/emma" version="1.0">
              <emma:interpretation id="{A63C1C06-A866-489B-AB8C-862570427B3E}" emma:medium="tactile" emma:mode="ink">
                <msink:context xmlns:msink="http://schemas.microsoft.com/ink/2010/main" type="inkWord" rotatedBoundingBox="18941,12834 20501,12762 20523,13246 18963,13318"/>
              </emma:interpretation>
            </emma:emma>
          </inkml:annotationXML>
          <inkml:trace contextRef="#ctx0" brushRef="#br0" timeOffset="14851.2261">17750-1037 5418,'-66'-16'4386,"36"14"0,-4 0-129,2-1-1548,15 6-387,-12-3-387,29 0-516,-34 11-516,34-11-129,-23 23-258,16-3-129,-2-3-258,4 8 129,0 4-258,3 1 0,0 6 0,2-3-129,2 1 0,3-2 0,8-3-129,-3-10 0,8-3 0,0-14-129,5-2 258,-3-12 0,1-11 258,2-8 129,-3-8 129,1 2 129,-7-6 0,4 13 129,-6-7-129,3 13 0,-8 3-129,-7 21-129,23-12-129,-23 12 0,27 17-129,-13 7-129,2 9-129,0 1-129,7 12-516,-14-23-1677,12 6-2193,2-13-129,6-14-129,5-6-258</inkml:trace>
          <inkml:trace contextRef="#ctx0" brushRef="#br0" timeOffset="15537.6273">18118-1046 11610,'-3'-44'4773,"3"44"-387,-16-22 258,16 22-2451,0 0-903,0 18-387,0-18-387,14 36-258,-1-12 0,3 5 0,-2 8-387,-5-3-387,5 9-258,-14-17-129,9 6 129,-9-32 0,2 25 129,-2-25 258,7-14 258,3-11 516,-2-19 258,9 8 258,-8-14-129,13 15-129,-10-8 0,6 15-129,-6 5-129,4 12-129,-16 11 0,32 2-129,-16 21-129,0 5 0,2 8-129,-2 3-258,7 7-258,-5-16-387,14 11-129,-5-28-516,23 6-645,-8-24-129,26 0 387,-13-24 258,13 3 903,-13-8 774,-9-9 516,-7 15 645,-26-15 774,-3 22 129,-20-10 129,-6 21-258,-18-10-645,7 17-516,-9-1-258,8 4-129,1 0 0,6 9-129,3 0 0,18-9-129,-14 25 129,14-8 0,7 3-129,9 3 129,5 6-129,6 1 129,2 4 0,4 1 0,-2 1 0,1-1 129,-4-3-129,-3-1 129,-7-8-129,-2 2 258,-9-8-129,-7-1-129,0-16 0,-21 20 0,-6-13-129,-7-7-129,-2 5-387,-12-10-774,13 0-3096,-10-9-387,6 1 0,5-6-516</inkml:trace>
        </inkml:traceGroup>
        <inkml:traceGroup>
          <inkml:annotationXML>
            <emma:emma xmlns:emma="http://www.w3.org/2003/04/emma" version="1.0">
              <emma:interpretation id="{3592259E-275F-4C0D-9326-52A5F713BC16}" emma:medium="tactile" emma:mode="ink">
                <msink:context xmlns:msink="http://schemas.microsoft.com/ink/2010/main" type="inkWord" rotatedBoundingBox="20831,12258 22634,12175 22709,13798 20906,13881"/>
              </emma:interpretation>
            </emma:emma>
          </inkml:annotationXML>
          <inkml:trace contextRef="#ctx0" brushRef="#br0" timeOffset="16052.4282">19360-1082 13416,'62'0'4644,"-30"0"-258,-1 0 258,9 0-3483,-15-1-516,7-10-129,-3-9-258,-1-4-129,1-9-258,-4-9-129,3-6-258,-6-13-129,6 4 0,-12-7 129,4 11-129,-10-2 387,-1 9 0,-9 8 129,0 12 387,0 26 129,-21-18 0,21 18 129,-29 23 0,20 9 129,-5 3 258,12 17-387,-1 3 258,3 15-258,7 3 129,14 21-129,-1 7-128,5 17-388,-4 3 0,4 5 0,-7-2 0,1-1 0,-6-9 0,-4-16 0,-6-18 0,-3-18 0,0-12 0,-1-20 0,-1 0-1162,-20-19-3482,22-11-516,-32 0 258,16-16-645</inkml:trace>
          <inkml:trace contextRef="#ctx0" brushRef="#br0" timeOffset="16270.8286">19634-824 13803,'36'-32'4386,"-12"22"-129,12 1-129,5 5-4128,7 4-774,-5-3-2451,6-10-903,7 3-129,-7-8-387,3 2-258</inkml:trace>
          <inkml:trace contextRef="#ctx0" brushRef="#br0" timeOffset="16957.2298">20225-1089 14190,'35'-10'4773,"-6"4"-258,3-3 129,12 2-3612,-10-10-129,10 4-387,-6-7-258,-3 1 0,-6-4-129,-8 0 0,-10 1-129,-11 3-129,0 19 0,-18-27-258,-3 24 129,-15 3-129,4 7 0,-11 9-129,10 9 0,-7 3 258,14 6-129,3 1 258,8 3 129,15-1 387,0-5 0,25 4 129,2-11 0,16 3 129,-2-12 0,10 2-129,-3-15-129,7-1 0,-5-5-129,-2-12 1,-3-9-259,-6-5 0,-7-5 0,-4-7 0,-6 0 0,-8-3 0,-7-1 0,-7 1 0,0 5 0,-9 3 0,0 8 0,-3 3 0,-3 7 0,15 18 0,-24-16-388,24 16 1,-22 0 258,22 0-258,-18 20 387,18-20-387,-3 25 387,3-25-129,7 25 258,13-17 0,6-4 129,12 0 129,-1-4 0,7 0 0,-3-4-257,2 2-130,-6-1 0,-3 3 0,-9 0 0,-5 10 0,-6 10 0,-3 12 0,-6 7 0,-2 13 0,1 13 0,-2 10 0,7 21-517,-9-5-4256,5 7-258,-1-6 0,1 1-387</inkml:trace>
        </inkml:traceGroup>
      </inkml:traceGroup>
    </inkml:traceGroup>
    <inkml:traceGroup>
      <inkml:annotationXML>
        <emma:emma xmlns:emma="http://www.w3.org/2003/04/emma" version="1.0">
          <emma:interpretation id="{B4D2D0D3-ED84-4D44-9087-2D9696555B28}" emma:medium="tactile" emma:mode="ink">
            <msink:context xmlns:msink="http://schemas.microsoft.com/ink/2010/main" type="paragraph" rotatedBoundingBox="17353,13737 24808,13732 24809,15110 17354,151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3D39EF4-D518-46A9-AE3F-917B14B37013}" emma:medium="tactile" emma:mode="ink">
              <msink:context xmlns:msink="http://schemas.microsoft.com/ink/2010/main" type="line" rotatedBoundingBox="17353,13737 24808,13732 24809,15110 17354,15115"/>
            </emma:interpretation>
          </emma:emma>
        </inkml:annotationXML>
        <inkml:traceGroup>
          <inkml:annotationXML>
            <emma:emma xmlns:emma="http://www.w3.org/2003/04/emma" version="1.0">
              <emma:interpretation id="{FE92D561-F389-4EB5-81AA-8EB40CDACA0E}" emma:medium="tactile" emma:mode="ink">
                <msink:context xmlns:msink="http://schemas.microsoft.com/ink/2010/main" type="inkWord" rotatedBoundingBox="17353,13868 19824,13866 19825,14799 17354,14801"/>
              </emma:interpretation>
            </emma:emma>
          </inkml:annotationXML>
          <inkml:trace contextRef="#ctx0" brushRef="#br0" timeOffset="17737.2311">16295 263 11223,'16'-42'4515,"-14"24"-387,-7 2-129,-15-2-2838,1 16-516,-13-3 0,-2 5-387,-7 14-129,-4 7-129,-1 10 0,0 4 0,1 10-129,3 1 129,10 4-129,5 1 0,11 3 129,9 1 0,7-5 0,11-1 129,8-6 0,15-2 129,1-9 0,10-2 129,1-10 0,4-2-129,-4-11 0,1-4-258,-1-3-258,-9-7-903,8-9-2709,-8-5-516,-9-9-129,-1-8-387</inkml:trace>
          <inkml:trace contextRef="#ctx0" brushRef="#br0" timeOffset="18174.0318">16578 43 12384,'4'-71'4644,"-4"54"-258,0 17 129,-15-3-2838,14 21-774,-8 10-258,7 15-129,-2 7-129,3 14 0,-1 5-129,2 6 129,0 0-258,2 1 129,3-3-258,-2-7 0,1-6-258,-4-12 258,4-9-258,-4-12 129,1-7 0,-1-20-129,0 0 129,0 0 129,18-23 0,-7-4 0,1-7 0,3-5 0,1 2 0,1-1 129,1 6 0,2 5 0,-1 10 0,8 11 0,0 6 0,5 15 0,1 8 0,1 7 0,2 6-129,-2 1-129,-1 2-129,-9-7-129,6 5-387,-14-15-903,18 8-1548,-8-12-1548,8-4 129,3-7-516,4-5 0</inkml:trace>
          <inkml:trace contextRef="#ctx0" brushRef="#br0" timeOffset="18876.0331">17443 687 11094,'-22'-56'4644,"-3"32"-258,4 8-129,5 10-2322,-11-3-774,27 9-387,-34 4-258,24 12-129,-1 2-129,6 5 0,3 3-258,2 1 129,0 3-258,5-1-129,10 6-516,-8-10-516,12 7 129,-8-12 129,8-2 258,-2-13 387,2-5 258,1-5 387,-4-20 387,9 0 645,-13-12 0,13 10-258,-13-9-387,11 15-129,-7 0 0,8 10-258,-3 6 129,2 5-129,0 5 0,2 6 0,2 1 0,-1 2-129,-1-1 129,2-4-129,-4-6 0,0-3 0,-3-2 0,-1-10-129,-6-6 130,-6-7-130,-7-3 0,0-8-259,-12 1 130,-10-4-258,3 6 0,-6 0-129,5 10 0,-3-2-129,23 25 0,-28-25 129,28 25-129,0 0 258,0 0 129,0 0 258,16 0 0,7 0 387,0-2 129,12-2 0,-1-12 129,12 8 0,-5-12-129,6 9 0,-10-3-129,2 9 0,-5 3-258,0 2 129,-6 14-258,-3 8 129,-2 10-129,-1 3 0,-5 8 0,-1 1-129,-1 4-258,-10-3-258,6 5-387,-11-18-1161,7 1-2322,-2-6-387,9-6-129,8-8-258</inkml:trace>
        </inkml:traceGroup>
        <inkml:traceGroup>
          <inkml:annotationXML>
            <emma:emma xmlns:emma="http://www.w3.org/2003/04/emma" version="1.0">
              <emma:interpretation id="{1163BFC1-9E8C-497D-89CD-E205C4A19B90}" emma:medium="tactile" emma:mode="ink">
                <msink:context xmlns:msink="http://schemas.microsoft.com/ink/2010/main" type="inkWord" rotatedBoundingBox="20048,13735 24808,13732 24809,15110 20049,15113"/>
              </emma:interpretation>
            </emma:emma>
          </inkml:annotationXML>
          <inkml:trace contextRef="#ctx0" brushRef="#br0" timeOffset="19531.2343">18768 507 13545,'5'-62'4644,"-14"37"-258,-9 9 129,-12-2-3483,11 18-387,-8-2-258,4 6 0,0 6-129,1 8 0,5 2 0,2-1-129,5-1 0,4 3-129,3 3 129,3 1-258,0 3 0,5-5 0,8 0-129,-5-5 0,5-2 129,-13-16 129,28 11-129,-12-11 258,0-18 129,0-3 0,-1-4 0,2 2 0,-4-2-129,1 5 0,-1 4 0,-13 16-129,26 0 0,-26 0 0,30 25 0,-14-2-129,8 6 0,2-3 0,13 3-129,9-12-129,16 1-129,2-14 129,13-4-129,-3-4 258,0-8 0,-6-10 129,-13-1 258,-15 0 0,-20-2 258,-12 4-129,-10 3 129,0 18 0,-28-21-129,3 21-129,-3 0 0,-3 10 0,1 8 0,2 5-129,1 2 129,6 9 0,6 2-129,12 3 129,3-2 0,12 1-258,13-1 129,9-7-387,7-1 129,2-13-129,5-6-129,-6-10-774,12-2-774,-17-22-1935,2-10-516,-1-14-129,-1-16 0</inkml:trace>
          <inkml:trace contextRef="#ctx0" brushRef="#br0" timeOffset="19921.235">19833 569 14319,'-9'-16'4515,"22"0"0,15 13-258,10 1-3999,11 2-645,-1 0-2322,9 3-1548,4 5-129,-8-5-387,-3 4-387</inkml:trace>
          <inkml:trace contextRef="#ctx0" brushRef="#br0" timeOffset="19765.2347">19919-7 13287,'3'-82'4773,"-3"64"-129,0 18 129,0 0-2838,-16 14-903,16 20-258,-3 5-387,3 20 0,0 12 0,5 18 1,4 7-388,5 6 0,0 3 0,2-6-130,0-1-257,-5-21-387,7-6-258,-18-30-1677,9-8-2322,-4-17 129,-5-16-258,0 0 258</inkml:trace>
          <inkml:trace contextRef="#ctx0" brushRef="#br0" timeOffset="20935.2368">20273 573 10965,'26'-11'5031,"8"4"-258,5-5 0,11 8-774,-11-21-2838,16 5-387,-10-4-258,-4 0-258,-11-2 0,-11 1-129,-11 4 1,-12 5-260,-16 7 1,-12 7 0,-3 4-258,-8 14 129,0 10-129,-3 8 0,9 9 129,5 1 0,14 8 0,11-2 387,7-1-129,23 1 0,9-7 129,13-2 0,4-7 258,8-6-258,2-8 387,0-8-258,-4-10 0,-2-2 258,-3-16-386,-4-7-130,-3-9 0,-4-9 0,-9-9 0,-7-3 0,-8-2 0,-12-4 0,-3 5 0,-7 3-517,-5 14 1,-10 3-129,5 18 0,-5 2 0,22 14 129,-28 0 0,28 0 129,-6 12 129,6-12 129,0 0 129,22 18 129,-4-15 0,-2-3 258,7 0 0,-7-9 129,7 4 129,-7-9-129,3 7 0,-19 7 0,31-18 0,-31 18-258,30-9 1,-30 9-259,28 0 0,-10 5 0,-2 11 0,-2 8 0,1 4 0,-5 8 0,1 6 0,-4 6 0,-3 0 0,-1 4-130,-3-6-128,4-1-258,-4-13 0,9-4 0,-9-28 0,32 23 0,-7-23 0,10-9 258,1-10 129,1-8 387,4-3 0,-5-9 129,-3 5 0,-10-3 258,-3 10-129,-11 0-129,0 11 0,-9 16 0,0 0-258,0 0 1,0 14-130,0 13 0,0 5 0,3 4-130,3 1-128,4 0-258,-4-10 0,6-2-129,-12-25-387,23 12-258,-19-26-129,12-2 129,-16-27-258,10 4 516,-8-21 258,5-1 516,-7-6 258,0-6 645,0 9 129,-1-2 129,1 16-129,-6 6-645,-4 12-1806,-5 12-2064,15 20-258,0 0-516,2 13 0</inkml:trace>
          <inkml:trace contextRef="#ctx0" brushRef="#br0" timeOffset="21231.6371">21968 219 11997,'50'9'4386,"-50"-9"-258,0 0 129,-2 26-2967,-20-19-387,22-7-387,-33 29-129,17-11-258,3-2 129,6 5 0,4 2 0,3 6 0,7-1 0,10 8 129,-1-4 0,8 9 0,-5-6 0,1 6 0,-4-9 0,-4 0-129,-8-5 0,-4-4-387,-4-5-129,-14-15-387,1 4-774,-21-19-1032,19-4-1290,-10-18-1032,8-9-129,7-15-129,10-13-129</inkml:trace>
          <inkml:trace contextRef="#ctx0" brushRef="#br0" timeOffset="21808.8383">22172-114 13803,'63'-60'5160,"-39"51"-516,-4 9 0,1 19-2322,-6 4-1548,10 18 129,-8 6-516,5 18-257,-8 10-130,0 12 0,-5 4 0,-4 5 0,-1 0 0,-4-10 0,0-8 0,0-20-517,0-4-257,-11-31-645,11 0-1290,0-23-2193,-16-12 387,7-10-387,-1-4 258,-6-12 1419,14 12 1677,-3-3 1419,1-1 2064,4 7 2838,9 5-387,10 2 258,8 3-387,12 10-1548,-9-15-1032,17 15-645,-13-8-258,3 7-258,-10 1 0,-3 3-258,-8 2 0,-16-2 0,16 33-129,-16-8 0,0 7-129,0 2-258,2 3 0,0-6-129,3 1-129,-5-13-258,11 1-258,-11-20-387,23 0-645,-21-22-387,18 1 516,-20-25 129,14 5 516,-12-19 645,1-5 645,1 1 645,-6-3 774,2 15 258,-7-3-129,7 20-258,-9 8-903,9 27-1806,-18-14-2064,18 24-645,0 8 0,21 11-516</inkml:trace>
          <inkml:trace contextRef="#ctx0" brushRef="#br0" timeOffset="22230.0389">23088 368 10320,'0'18'4515,"-12"-9"-129,-8 7-258,6 11-2193,-14-10-645,12 17-258,-7-4-387,12 11-258,0-2-129,9 1-258,2 0-129,9-6 0,9 0-258,2-11 0,10-5 0,-2-14-258,12-3-258,-7-11-129,10-6-129,-9-16 129,3 3 258,-12-8 258,0 5 129,-13 2 516,-6 3 387,-6 27 258,-4-29 258,4 29-129,-26 2 258,17 20-258,-9-3-129,12 17-129,-4-4 0,10 10 129,-4-2-129,4 6-258,0-5 258,6 3-258,-6-5 0,-18 4-387,-16-2-387,-39-6-3612,-18 5-774,-35 2 129,-23-1-774,-20-2-258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47.4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DDA5599-ABB2-4D3C-8AC6-695EA6E1C1E1}" emma:medium="tactile" emma:mode="ink">
          <msink:context xmlns:msink="http://schemas.microsoft.com/ink/2010/main" type="writingRegion" rotatedBoundingBox="977,6776 2349,7230 2098,7989 726,7535"/>
        </emma:interpretation>
      </emma:emma>
    </inkml:annotationXML>
    <inkml:traceGroup>
      <inkml:annotationXML>
        <emma:emma xmlns:emma="http://www.w3.org/2003/04/emma" version="1.0">
          <emma:interpretation id="{6E254386-747A-4F6E-B2E0-E149A2AB4DA7}" emma:medium="tactile" emma:mode="ink">
            <msink:context xmlns:msink="http://schemas.microsoft.com/ink/2010/main" type="paragraph" rotatedBoundingBox="977,6776 2349,7230 2098,7989 726,75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DDAA25-71A1-49C8-A86E-2D1B16D41791}" emma:medium="tactile" emma:mode="ink">
              <msink:context xmlns:msink="http://schemas.microsoft.com/ink/2010/main" type="line" rotatedBoundingBox="977,6776 2349,7230 2098,7989 726,7535"/>
            </emma:interpretation>
          </emma:emma>
        </inkml:annotationXML>
        <inkml:traceGroup>
          <inkml:annotationXML>
            <emma:emma xmlns:emma="http://www.w3.org/2003/04/emma" version="1.0">
              <emma:interpretation id="{72DCFDB0-8291-4119-84B6-4EC92934689E}" emma:medium="tactile" emma:mode="ink">
                <msink:context xmlns:msink="http://schemas.microsoft.com/ink/2010/main" type="inkWord" rotatedBoundingBox="977,6776 2349,7230 2098,7989 726,7535"/>
              </emma:interpretation>
              <emma:one-of disjunction-type="recognition" id="oneOf0">
                <emma:interpretation id="interp0" emma:lang="en-US" emma:confidence="0">
                  <emma:literal>Vin</emma:literal>
                </emma:interpretation>
                <emma:interpretation id="interp1" emma:lang="en-US" emma:confidence="0">
                  <emma:literal>Win</emma:literal>
                </emma:interpretation>
                <emma:interpretation id="interp2" emma:lang="en-US" emma:confidence="0">
                  <emma:literal>Vim</emma:literal>
                </emma:interpretation>
                <emma:interpretation id="interp3" emma:lang="en-US" emma:confidence="0">
                  <emma:literal>vin</emma:literal>
                </emma:interpretation>
                <emma:interpretation id="interp4" emma:lang="en-US" emma:confidence="0">
                  <emma:literal>Vid</emma:literal>
                </emma:interpretation>
              </emma:one-of>
            </emma:emma>
          </inkml:annotationXML>
          <inkml:trace contextRef="#ctx0" brushRef="#br0">-547 6293 9030,'-23'-25'4644,"23"25"0,-13-18-258,13 18-1548,0 0-1290,0 0-516,0 0-387,4 12-129,10 13-129,-2 6 129,10 9-129,-1 5 0,7 8-129,-3-1-129,4 1 0,-4-3 0,1-2 0,-1-5-129,-3-9 129,-5-8-129,-1-6 129,-16-20 0,25 23 129,-25-23 0,18 0-128,-12-18-130,6-5 0,-1-18 0,6-7 0,1-16 0,4-9 0,-3-3 0,2-3 0,-6 1 0,2 3 0,-2 15 0,-8 10 0,0 15 0,-7 6 0,0 29 0,0-25 0,0 25-1420,-2 11-2579,2 8-1290,0 5 129,0 6-387,2 7-258</inkml:trace>
          <inkml:trace contextRef="#ctx0" brushRef="#br0" timeOffset="327.6005">171 6590 13803,'0'0'5160,"16"0"-516,-16 0 129,11 34-3870,-11-17-258,2 12 0,-2-6-258,3 7-129,3-3-258,-3-6-258,4 1-387,-7-22-387,11 26-1806,-11-26-2064,0 0 258,0 0-516,0 0-387</inkml:trace>
          <inkml:trace contextRef="#ctx0" brushRef="#br0" timeOffset="483.6008">79 6440 12384,'-16'-55'4773,"7"36"-516,9 19-258,0 0-3612,0 0-1806,12 0-2580,-12 0-387,23 9-387,-23-9-387</inkml:trace>
          <inkml:trace contextRef="#ctx0" brushRef="#br0" timeOffset="951.6016">467 6567 12255,'24'25'4902,"-24"-25"-387,15 33 258,-3-2-3096,-12-15-645,0 10-516,0-4-129,0-1-129,0-3-258,-2-2 129,2-16-129,-5 16-129,5-16 129,0 0-129,0 0 0,0-14 129,0-2 0,4-2 0,1-7 0,2 0 129,2-4 0,2 3 0,-1-1 129,3 6 0,-3-1 0,-10 22 0,24-19 0,-8 19-129,-16 0 129,26 14-129,-13 2 129,-1 7 1,-1 0-259,-1 2 0,1 2 0,-6-2 0,1 0 0,-3-8 0,3 10-259,-6-27-2321,0 39-2193,0-12-387,2 0-129,1-2-258</inkml:trace>
        </inkml:traceGroup>
      </inkml:traceGroup>
    </inkml:traceGroup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27.3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2F971A5-8AA4-4643-BB63-AB31C170FCE6}" emma:medium="tactile" emma:mode="ink">
          <msink:context xmlns:msink="http://schemas.microsoft.com/ink/2010/main" type="inkDrawing" rotatedBoundingBox="6043,3928 6863,2876 7461,3342 6641,4395" semanticType="callout" shapeName="Other">
            <msink:sourceLink direction="with" ref="{61E82ECD-7D31-4042-98D0-8E1E65968003}"/>
            <msink:sourceLink direction="with" ref="{DE937F48-5B2D-492E-9D07-5B096B9A2D1C}"/>
          </msink:context>
        </emma:interpretation>
      </emma:emma>
    </inkml:annotationXML>
    <inkml:trace contextRef="#ctx0" brushRef="#br0">4607 3057 5289,'0'0'4515,"0"0"0,0-16-387,0 16-903,25 0-1677,-25 0-387,37-4-129,-14 1-387,20 3-129,-1 0 0,16 0-129,-1 0 129,14 0 0,-6-5-129,6 3 0,-5-4-129,-6 6-129,-9-3 129,-7 3-129,-8 0 0,-8 0 0,-7 3-129,-3 3 0,-18-6 129,27 9-129,-27-9 129,28 9 0,-12-8-129,0 3 129,-16-4 0,28 3 0,-28-3 129,20 2-129,-20-2 129,0 0-129,0 0 129,0 0 0,0 0 0,0 0-128,7-18-130,-7 2 0,0-1 0,0-8 0,-2-7 0,-2-6 0,-1-3 0,-2-8 0,2-5 0,-2-6 0,3-8 0,2 1 0,0-1 0,1 4 0,1 3 0,0 6 0,0 4 0,0 12 0,1 7 0,1 3 0,-2 6 0,4 5 0,-4 18 0,0-25 0,0 25 0,0 0-388,0 0-386,0 0-516,26 2-2064,-26-2-1806,9 34 258,-7-13-645,0 8-129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19.5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13E827C-6D18-463A-B9D3-FB2CD747C68D}" emma:medium="tactile" emma:mode="ink">
          <msink:context xmlns:msink="http://schemas.microsoft.com/ink/2010/main" type="inkDrawing" rotatedBoundingBox="3662,4558 5147,4507 5148,4527 3663,4577" shapeName="Other"/>
        </emma:interpretation>
      </emma:emma>
    </inkml:annotationXML>
    <inkml:trace contextRef="#ctx0" brushRef="#br0">2290 3696 6192,'-43'-4'4773,"43"4"-645,-28-4 129,28 4-1419,0 0-1290,0 0-516,0 0-387,10-8-258,-10 8 0,23 0-129,-5 0 0,0 0 0,11 0-129,-1 0 0,13 0 129,2 0-129,12 1 129,2-1-129,10 0 129,4 0-129,8 0 129,1-3 0,3 1-129,-1-3 129,0 3-129,0-2 0,0 1 0,-8-3 0,-3 3 0,-5-1 0,-7-1-129,-9 1 129,-8 1-129,-10-1 129,-7 3 0,-7 1-129,-18 0 0,18 0-129,-18 0-258,0 0-387,0 0-645,0 0-1548,0 0-1806,0 0-129,0 0-258,0 8 129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20.1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CF43B00-2E38-4B62-BE10-B14CB4B33C52}" emma:medium="tactile" emma:mode="ink">
          <msink:context xmlns:msink="http://schemas.microsoft.com/ink/2010/main" type="inkDrawing" rotatedBoundingBox="5386,4225 5398,4687 5091,4695 5079,4233" semanticType="enclosure" shapeName="Other"/>
        </emma:interpretation>
      </emma:emma>
    </inkml:annotationXML>
    <inkml:trace contextRef="#ctx0" brushRef="#br0">3868 3455 4386,'-25'-16'3741,"25"16"0,-36-5-516,17 5-1161,-1 0-516,-5 2-516,7 10 0,-3-1-258,5 7-129,-2 0-129,9 5 0,-1 0-129,6 7 129,0-1 0,4 4 0,6-4-129,10 5 129,-4-8 129,10 3-258,-5-10 258,8 3-129,-7-12 129,7 1-129,-7-11 129,7 0 0,-8-4-129,8-6 0,-9-10-129,6-1 0,-8-8-128,0 1-259,-5-9 0,-4-1 0,-5-3 0,-1 2 0,-10 0 0,-3 2 0,-4 3 0,-2 5 0,1 6 0,-3 6 0,3 9 0,-6 0-775,25 8-2708,-32 19-1677,14-1 0,-3 5-387,5 5-129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34.2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04968A-F53C-48D2-9B2B-6C662B5296B8}" emma:medium="tactile" emma:mode="ink">
          <msink:context xmlns:msink="http://schemas.microsoft.com/ink/2010/main" type="inkDrawing" rotatedBoundingBox="1911,6203 3632,6092 3636,6146 1915,6256" shapeName="Other"/>
        </emma:interpretation>
      </emma:emma>
    </inkml:annotationXML>
    <inkml:trace contextRef="#ctx0" brushRef="#br0">495 5336 8772,'-27'-9'4257,"27"9"258,0 0-258,0 0-1935,0 0-903,0 0-387,18-2-129,7 6 0,0-4-258,16 5 129,-2-5-129,18 2-129,0-2-129,18 0 0,6-4-129,8-3-129,4 0 0,5 0 0,-2 0 0,2-2 0,-4-2-129,-7 4 130,-7-2-130,-7 4 0,-9-4 0,-9 5 0,-9-5 0,-6 6 0,-10-1 0,-4 2 0,-4-1 0,-6 1 0,0 2 0,-16 0 0,26 0 0,-26 0 0,25 0 0,-25 0 0,23 2 0,-23-2 0,22 5 0,-22-5 0,19 7 0,-19-7 0,20 8 0,-20-8 0,16 8 0,-16-8 0,16 6 0,-16-6 0,0 0 0,0 0 0,16 5 0,-16-5 0,0 0 0,0 0 0,0 0 0,0 0 0,0 0 0,0 0 0,0 0 0,0 0-388,0 0 1,0 0-387,0 0-387,0 0-2193,0 0-1677,0 0 129,0 0-258,0 0-645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33.1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60F6E3A-320E-4478-BD6A-64498EEF4852}" emma:medium="tactile" emma:mode="ink">
          <msink:context xmlns:msink="http://schemas.microsoft.com/ink/2010/main" type="inkDrawing" rotatedBoundingBox="4411,4420 5248,8144 3579,8519 2742,4795" semanticType="verticalRange" shapeName="Other">
            <msink:sourceLink direction="with" ref="{4BA604CF-F71F-46CE-A653-4E6039E25A77}"/>
            <msink:sourceLink direction="with" ref="{74969B4D-983A-4A62-A6AF-D913FE330937}"/>
          </msink:context>
        </emma:interpretation>
      </emma:emma>
    </inkml:annotationXML>
    <inkml:trace contextRef="#ctx0" brushRef="#br0">2277 3712 8514,'4'-15'4386,"-4"15"129,0 0-258,0 0-1677,0 0-903,12 22-387,-12-22-129,0 32-258,0-14 0,4 15-258,-4-2 0,5 8-129,-3 3-129,2 8-129,-3 4-128,3 10-130,-4 7 0,0 11 0,0 3 0,-4 11 0,-4 4 0,2 8 0,-3 1 0,4 3 0,-4 0 0,4 7 0,1 2 0,1 0 0,1-2 0,-2 2 0,2-2 0,-1-5 0,-2 0 0,-1-7 0,-1-4 0,0 2 0,2-4 0,-4 1 0,0-6 0,-2-4 0,4-5 0,0-8 0,2-3 0,-1-14 0,1-1 0,0-10 0,-1-4 0,-1-5 0,-2-3 0,-1-3 0,-3-6 0,-1-5 0,3-4 0,1-3 0,10-18 0,-15 22 0,15-22 0,0 0 0,0 0 0,0 0 0,0 0 0,0 0 0,0 0 0,0 0 0,0 0 0,0 0 0,0 0 0,0 0 0,0 0 0,0 0 0,0 0 0,0 0 0,0 0 0,0 0 0,15-2 0,-15 2 0,19 0 0,-19 0 0,22 0 0,-22 0 0,30 0 0,-12 0 0,3 0 0,2 0 0,2 0 0,3 0 0,6 0 0,0 0 0,0 0 0,5 0 0,2 0 0,1 0 0,3 0 0,1-2 0,-1 0 0,-3 0 0,1-1 0,-4 1 0,-1 0 0,-1 1 0,-3 1 0,-2 0 0,0 0 0,2 0 0,-2 0 0,-2 1 0,4 1 0,-4 0 0,0-2 0,0 2 0,1-2 0,-3 0 0,-1 0 0,1 0 0,-1 0 0,1-2 0,3 0 0,-1 0 0,4 1 0,-1-1 0,3 2 0,0-2 0,1 0 0,-3 0 0,-2 1 0,-6-1 0,-1 0 0,-5 2 0,-4-2 0,-16 2 0,23-3 0,-23 3 0,16-2 0,-16 2 0,20-2 0,-20 2 0,24-2 0,-24 2 0,24 0 0,-24 0-2710,0 0-2192,0 0-129,-15-1-387,-8 1-129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20.9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4C43C61-C1D0-4EB9-9C1A-BF414C37D480}" emma:medium="tactile" emma:mode="ink">
          <msink:context xmlns:msink="http://schemas.microsoft.com/ink/2010/main" type="inkDrawing" rotatedBoundingBox="5406,3889 5485,5065 5448,5067 5368,3891" semanticType="verticalRange" shapeName="Line">
            <msink:sourceLink direction="with" ref="{3A0E7A55-6724-493E-BB27-BDC5D18A8795}"/>
          </msink:context>
        </emma:interpretation>
      </emma:emma>
    </inkml:annotationXML>
    <inkml:trace contextRef="#ctx0" brushRef="#br0">3957 3045 4773,'1'-16'4644,"-1"16"0,0 0-258,4-18-645,-4 18-1548,0 0-516,0 0-516,0 0-387,0 0-258,-2 18 0,2 6-129,-3 3 0,3 12 0,-2 4-129,2 10 129,0 2-129,0 6 0,0-4 0,0 3 0,3-1-258,1-2 129,1 0 129,2-2-129,0 0 0,1-3 0,-1-1 1,0-1-130,-2-4 0,0-1 0,-1-6 0,-2-2 0,0-3 0,1-5 0,-3-8 0,2-3 0,1-2 0,-3-16-130,4 19-386,-4-19-129,0 0-645,0 0-2580,0 0-1290,0-10 387,-4-6-516,1-2-258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26.5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A4686EE-7778-46C8-962A-495DCD00A3FE}" emma:medium="tactile" emma:mode="ink">
          <msink:context xmlns:msink="http://schemas.microsoft.com/ink/2010/main" type="inkDrawing" rotatedBoundingBox="6008,3858 6139,5056 6115,5059 5985,3861" semanticType="callout" shapeName="Other">
            <msink:sourceLink direction="with" ref="{61E82ECD-7D31-4042-98D0-8E1E65968003}"/>
            <msink:sourceLink direction="with" ref="{82B6175E-7357-41DF-A2B3-A70C92D3C601}"/>
          </msink:context>
        </emma:interpretation>
      </emma:emma>
    </inkml:annotationXML>
    <inkml:trace contextRef="#ctx0" brushRef="#br0">4547 3018 8514,'0'0'4773,"5"-18"-129,-5 18-129,0-18-1548,0 18-1419,0 0-516,0 0-387,0 0-129,0 0-129,4 22 0,3 1-129,-5 2 0,7 12 0,-7 6 0,5 7 129,-4-1-258,1 5 129,-2-3-129,1 4 0,-1-3 0,1-2 0,-1-2 129,4-2-129,1 0 1,0 1-130,-2-5 0,2 1 0,-1-2 0,-1 2 0,-2-3 0,1 1 0,0 0 0,-3-3 0,5-3 0,-4-3 0,3-3 0,0-6 0,1-4 0,-3-3 0,-3-16 0,9 16 0,-9-16 0,0 0 0,0 0 0,0 0-130,0 0-773,0-8-1806,0 8-2193,-4-36-129,3 11-258,-3-2 0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28.6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2B6175E-7357-41DF-A2B3-A70C92D3C601}" emma:medium="tactile" emma:mode="ink">
          <msink:context xmlns:msink="http://schemas.microsoft.com/ink/2010/main" type="inkDrawing" rotatedBoundingBox="6928,4751 7273,7191 6468,7305 6124,4865" shapeName="Other">
            <msink:destinationLink direction="with" ref="{9A4686EE-7778-46C8-962A-495DCD00A3FE}"/>
          </msink:context>
        </emma:interpretation>
      </emma:emma>
    </inkml:annotationXML>
    <inkml:trace contextRef="#ctx0" brushRef="#br0">4703 3987 2838,'-23'0'3483,"23"0"387,0 0-516,0 0-903,0 0-1161,0 0-516,0 0 0,0 0-129,0 0 0,0 0 129,21 9 129,-21-9 0,34 4 129,-15-4 129,20 2-258,-4-2-258,17 1-129,-1-1 0,11 2-129,-2-2 129,6 0-129,-6 0-129,0 4 129,-5-3-258,-6 1 129,-8-2-129,-7 4 129,-10-4-129,-2 2 0,-22-2 0,23 0 129,-23 0-129,0 0 0,0 0 0,0 0 0,0 0-129,0 0 129,0 0-129,0 0 0,0 0 0,0 0 0,16 21 0,-16-21 129,5 23-129,-1-5 0,1 3 129,-2 6-129,-1 7 0,2 7 129,-3 5-129,3 9 129,0 5-129,-3 10 129,-1 5 0,0 6 129,0 3-129,0 7 1,-1-1-130,-5 10 0,-1 3 0,2 6 0,-4-1 0,4 1 0,-4-1 0,0-5 0,2-3 0,2-8 0,-1-10 0,1-7 0,1-7 0,1-8 0,1-5 0,0-3 0,2-8 0,-1-5 0,1-5 0,0-9 0,0-4 0,0-21 0,0 25-646,0-25-257,0 0-2709,0 0-1548,0 0 129,0 0-258,-9-17-645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38.4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0E3913E-C6AB-41DB-87D6-D40FE61FE0E5}" emma:medium="tactile" emma:mode="ink">
          <msink:context xmlns:msink="http://schemas.microsoft.com/ink/2010/main" type="inkDrawing" rotatedBoundingBox="6982,6007 8571,5950 8573,6009 6984,6065" shapeName="Other"/>
        </emma:interpretation>
      </emma:emma>
    </inkml:annotationXML>
    <inkml:trace contextRef="#ctx0" brushRef="#br0">5630 5156 2193,'-19'-12'3225,"19"12"516,0 0-1290,0 0-516,0 0-129,0 0 258,0 0-516,0 0-258,0 0-258,0 0-129,0 0-258,0 0-129,0 0-258,0 0-258,0 0 0,0 0-129,0 0 0,-18-8 129,18 8 0,0 0 0,0 0 129,-20-5 129,20 5 0,0 0 0,0 0 129,-19-2 0,19 2-129,0 0 0,0 0-129,0 0 129,0 0-129,-16 0 129,16 0 0,0 0 258,18 0-129,-18 0 129,46 11 129,-14-9 0,21 7 129,2-8-258,17 7 0,-1-8-129,12 3 0,-3-3-129,6 0 0,-6 0-129,-2-2 0,-3-3 1,0 0-130,-4-2 0,5-1 0,-3 0 0,4-1 0,-6 0 0,0 0 0,-7 2 0,-7 1 0,-13 3 0,-10-1 0,-9 3 0,-25 1 0,23 0 0,-23 0-130,0 0-1031,-9 7-3741,9-7-258,-19 14 129,19-14-645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7:51.12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9457D4A-8F41-43D5-A114-CDBD1BD61F79}" emma:medium="tactile" emma:mode="ink">
          <msink:context xmlns:msink="http://schemas.microsoft.com/ink/2010/main" type="writingRegion" rotatedBoundingBox="1292,829 24248,466 24505,16674 1548,17038"/>
        </emma:interpretation>
      </emma:emma>
    </inkml:annotationXML>
    <inkml:traceGroup>
      <inkml:annotationXML>
        <emma:emma xmlns:emma="http://www.w3.org/2003/04/emma" version="1.0">
          <emma:interpretation id="{5C1C6BB0-DBC1-41B6-B150-AD1EB2433DCB}" emma:medium="tactile" emma:mode="ink">
            <msink:context xmlns:msink="http://schemas.microsoft.com/ink/2010/main" type="paragraph" rotatedBoundingBox="1445,837 11160,454 11228,2172 1513,25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9E48DD-D86D-406F-8E1D-09C73B21773C}" emma:medium="tactile" emma:mode="ink">
              <msink:context xmlns:msink="http://schemas.microsoft.com/ink/2010/main" type="line" rotatedBoundingBox="1445,837 11160,454 11228,2172 1513,2555"/>
            </emma:interpretation>
          </emma:emma>
        </inkml:annotationXML>
        <inkml:traceGroup>
          <inkml:annotationXML>
            <emma:emma xmlns:emma="http://www.w3.org/2003/04/emma" version="1.0">
              <emma:interpretation id="{A1831A90-F733-4DC7-848A-0E4AF9AADDCF}" emma:medium="tactile" emma:mode="ink">
                <msink:context xmlns:msink="http://schemas.microsoft.com/ink/2010/main" type="inkWord" rotatedBoundingBox="1445,837 11160,454 11228,2172 1513,2555"/>
              </emma:interpretation>
              <emma:one-of disjunction-type="recognition" id="oneOf0">
                <emma:interpretation id="interp0" emma:lang="en-US" emma:confidence="0">
                  <emma:literal>Recap-Naxos</emma:literal>
                </emma:interpretation>
                <emma:interpretation id="interp1" emma:lang="en-US" emma:confidence="0">
                  <emma:literal>Recap -Names</emma:literal>
                </emma:interpretation>
                <emma:interpretation id="interp2" emma:lang="en-US" emma:confidence="0">
                  <emma:literal>Recap -Nmos</emma:literal>
                </emma:interpretation>
                <emma:interpretation id="interp3" emma:lang="en-US" emma:confidence="0">
                  <emma:literal>Recap-Norio</emma:literal>
                </emma:interpretation>
                <emma:interpretation id="interp4" emma:lang="en-US" emma:confidence="0">
                  <emma:literal>Recap -Nones</emma:literal>
                </emma:interpretation>
              </emma:one-of>
            </emma:emma>
          </inkml:annotationXML>
          <inkml:trace contextRef="#ctx0" brushRef="#br0">-2 74 6708,'3'-37'4644,"-3"37"-129,0-23 0,0 7-2322,0 16-645,0 0-258,0 0-516,0 0-129,6 21-258,-6-3 129,3 12-129,-1 6 129,3 13-129,-3 7 0,2 8-129,-3 0 129,3 3-258,-2-5-129,-1-5 129,-1-5-129,2-13 0,-2-5 0,2-9 0,0-6-129,-2-19 129,2 20-129,-2-20-129,0 0 0,0 0-387,0 0-387,-9-9-1161,9-11-2580,0-6 0,-2-12-258,-2-1-387</inkml:trace>
          <inkml:trace contextRef="#ctx0" brushRef="#br0" timeOffset="530.401">24-43 6966,'-7'-55'4773,"11"28"0,12 2-387,16 7-1806,-7-14-903,26 15-516,-4-10-387,15 11-258,-3 2 0,3 10-258,-7 2 129,-2 6-258,-10 12 0,-9 7 0,-9 4 0,-11 6 0,-12 3-258,-6 1 129,-15 4-129,-12 0 0,-8 0 129,-9-5-258,-2-1 258,-3-3-258,1-2 258,6-6-129,5-3 129,7-5-129,10-4 0,6 1 129,18-13-129,-6 25 258,6-25 0,22 28 0,-3-8 0,12 5 129,2 1 0,7 8 0,-1 2 0,3 8 0,-1 2-129,-2 6 0,1 0 0,-3-1-129,-5-1 129,-2-6-129,-3-6 0,-6-6 129,-5-9-129,-16-23 0,23 25 0,-23-25-129,0 0-387,0 0-1161,0 0-3096,0-16-129,0 16-129,-3-22-387</inkml:trace>
          <inkml:trace contextRef="#ctx0" brushRef="#br0" timeOffset="1248.0021">1125 558 7869,'16'-9'4515,"-16"9"258,36-5-387,-11 6-1806,-7-4-1032,19 3-516,-12-5-387,9 3 0,-8-5-258,3 3-129,-8-1 0,1-2 0,-5-2-129,-17 9-129,27-20 129,-16 4-129,-4-2-129,-5-3 129,-1 2-258,-2-5 0,-10 7 0,-14-1 0,0 7 0,-12 8 0,-4 3 0,-7 9 0,0 12 129,-6 7 129,5 6 0,1 7 0,7 3 129,9 6 0,7-3 129,14 2-129,9-4 129,11 1 0,13-9 0,17-1 129,3-9-129,10-3 0,3-8-258,4-3 129,0-6-387,-4-5-129,5 5-774,-15-7-2322,6-4-1161,1-1-387,-6-4-129,4-2 0</inkml:trace>
          <inkml:trace contextRef="#ctx0" brushRef="#br0" timeOffset="1560.0028">2287 490 8127,'-41'-42'4644,"11"27"129,-8 3-387,-6-8-2193,16 20-645,-19 0-387,19 6-387,-11 4-129,14 12-258,-2 3 0,9 7-258,2 5 0,7 2 0,4 4-129,5 0 129,7-1-129,9-3 0,9-1-129,5-6 0,11 0-387,-2-13-129,15 6-387,-12-20-1032,24 6-1806,-3-5-774,2-6-258,7-8-387,2-13 516</inkml:trace>
          <inkml:trace contextRef="#ctx0" brushRef="#br0" timeOffset="2215.2039">3004 554 8514,'7'-74'4773,"-18"49"-129,-15 9-129,1 16-2064,-18-7-1032,15 12-387,-12 2-387,12 16-129,-2 0-258,8 8-129,3 1 0,8 1-129,4 3-129,3-4 0,4 2 0,4-9 0,8-4-129,-12-21 129,32 20-129,-16-20 129,2-2 129,2-12 0,-4-10 129,0-2 0,0-4 0,0 1 0,-2 1 0,2 6 0,0 4 0,2 10-129,3 8 129,2 5-129,2 14 0,4 8 129,1 2-129,4 4 129,0-2-129,3-1 0,-1-7 0,1-9 0,0-12 0,1-7 0,-1-17 0,-1-13 0,-3-8 0,-4-8 0,-3-6 129,-4 1 0,-6 7 129,-4 10 0,-5 3-129,-1 15 129,-6 21-129,0 0 0,0 0 0,0 33 0,0 10-129,0 14 129,0 11-258,0 10 258,0 7-129,0 4 129,0 0-258,0-4 0,3-8 129,1-8-129,1-7 0,-3-15-258,5-8 129,-7-16-258,9-3-258,-9-20-774,0 0-516,0-31-1419,0-4-1161,0-8-258,-5-14-258,1-2 129</inkml:trace>
          <inkml:trace contextRef="#ctx0" brushRef="#br0" timeOffset="2464.8044">3545 581 258,'23'-107'3741,"-11"63"516,13 19-258,5 11-903,-3-2-258,14 16-516,-14 0-258,15 16-387,-13-4-387,10 18-387,-12-5-258,1 9 0,-10-5-129,-2 6-129,-13-5 0,-3 2 0,-9-3-258,-14-2-129,-10 1-387,-26-16-1935,-3 10-2451,-13-3 0,-5-4-387,-2-1-645</inkml:trace>
          <inkml:trace contextRef="#ctx0" brushRef="#br0" timeOffset="3712.8066">4772 512 7482,'-7'-16'4644,"7"16"0,-9-16-387,9 16-2064,0 0-645,-4-22-387,4 22-258,16-7-129,9 4-258,2-4-129,14 1-129,7-1 0,11 4-129,5-3-129,1 3-258,7 3-387,-15-2-1677,3 2-2451,-1 5 129,-4 1-516,-2 1-516</inkml:trace>
          <inkml:trace contextRef="#ctx0" brushRef="#br0" timeOffset="4726.8083">6380 96 11094,'18'-24'4773,"-2"14"-516,-16 10 387,0 0-3354,3 16-645,-3 3 258,0 15-516,0 3 0,6 13 0,-5 4 0,5 4-258,-4 1 129,5-2-129,-4-6-129,1-8 129,-2-9-129,1-6 258,-3-12 0,0-16-129,0 0 129,0-12 0,-5-22 0,-1-10 0,-2-11 0,0-11-129,0-9-129,0-1 129,3 4-129,0 8 0,1 11 0,2 10 0,1 13-129,1 9 0,0 21 0,0 0 129,0 0-129,23 16 129,-2 11 129,8 8-258,8 8 258,13 8-129,3 4 129,8 2-129,-3-1 129,1-1-129,-4-6 0,-7-4-129,-5-6 129,-11-9 0,-9-8 129,-7-3 0,-16-19 129,16 7 0,-14-16 1,0-19-259,-2-15 0,0-10 0,-2-15 0,0-10 0,0-11 0,-1 0 0,-1 7 0,1 8 0,1 13 0,-4 6-517,6 27-644,-8-1-645,8 29-3225,0 11 0,0 17-387,1 8-129</inkml:trace>
          <inkml:trace contextRef="#ctx0" brushRef="#br0" timeOffset="5428.8096">7417 51 10707,'5'-16'4644,"-5"16"258,20 0-258,-17 27-1935,-3-1-2064,6 14-387,-4 2 258,6 10-258,-2-2 0,-1-2-258,0-9 129,1-5 0,-3-13-258,-3-21 129,0 0 0,4-20-129,-4-17 129,0-9 129,-2-8-387,-5-8 258,2-4-129,-2 4 258,-1 5-258,3 11 129,2 7-129,-3 12 129,4 9 0,2 18 129,0 0-129,16 16 0,2 13 129,7 8-129,2 6 258,8 5-258,3 3 129,-1 1-129,0-6 258,-1-8-387,-6-8 387,1-11-258,-5-13 0,1-6 129,-2-20 0,0-10 0,1-11-129,3-5 129,-2-8-129,-1 3 129,-3 3-258,-1 5 387,-6 8-258,-2 8 129,-5 9-129,-9 18 129,0 0-129,16-2 129,-14 15-129,3 15 0,0 8 0,1 8-129,1 6 129,2 5-258,1 2 258,-3-5-387,6-1 0,-6-13-258,13-1 129,-20-37-516,49 30-774,-22-30-2580,19-23-258,11-12-129,5-12-129</inkml:trace>
          <inkml:trace contextRef="#ctx0" brushRef="#br0" timeOffset="5740.8101">8669-34 12384,'11'-89'4902,"-16"59"-387,-15 14 129,-10 1-3096,14 21-645,-6 8-387,8 20 0,-4 7-258,10 12-129,-1 4 258,7 9-258,2-2 129,5 1-258,8-4 129,6-4-129,4-11 129,2-9 0,0-8-129,2-15 0,-2-12 129,0-6 0,-2-21 0,-2-14 0,-5-10 129,-5-14-129,-4-6-258,-5-6 258,-2 2-387,-13 4 0,-5 8-258,-12 6 0,5 25-774,-17 0-1806,10 26-1806,-4 4 0,8 22-387,4 11-258</inkml:trace>
          <inkml:trace contextRef="#ctx0" brushRef="#br0" timeOffset="6146.4108">9624 40 12642,'13'-51'4773,"-31"26"-516,-10 2 258,-10 3-3612,10 11-258,-8 2-129,8 7-129,-2 0-129,6 4-129,5 8 0,8 6-129,9 5 0,2 4 0,18 3 129,9 6-258,7 3 258,7 3-258,5 3 258,0 1-258,0-1 129,-7-3-129,-6-1 129,-9-3 129,-11-5 0,-13-2 0,-9-7 0,-19-2 0,-21-8 0,-7-2 0,-16-1-129,-11-7-387,3 12-1032,-11-15-3225,6 1 0,5 0-516,8-2-129</inkml:trace>
        </inkml:traceGroup>
      </inkml:traceGroup>
    </inkml:traceGroup>
    <inkml:traceGroup>
      <inkml:annotationXML>
        <emma:emma xmlns:emma="http://www.w3.org/2003/04/emma" version="1.0">
          <emma:interpretation id="{62E2A4D0-9065-4DBA-B6A8-6525FAE81E2B}" emma:medium="tactile" emma:mode="ink">
            <msink:context xmlns:msink="http://schemas.microsoft.com/ink/2010/main" type="paragraph" rotatedBoundingBox="1315,2945 22080,2277 22176,5251 1411,59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B73F46-80DC-4B48-99BA-A4A943E35D11}" emma:medium="tactile" emma:mode="ink">
              <msink:context xmlns:msink="http://schemas.microsoft.com/ink/2010/main" type="line" rotatedBoundingBox="1315,2945 22080,2277 22176,5251 1411,5920"/>
            </emma:interpretation>
          </emma:emma>
        </inkml:annotationXML>
        <inkml:traceGroup>
          <inkml:annotationXML>
            <emma:emma xmlns:emma="http://www.w3.org/2003/04/emma" version="1.0">
              <emma:interpretation id="{28D4D99C-D47E-498C-9D42-F0D102ED697D}" emma:medium="tactile" emma:mode="ink">
                <msink:context xmlns:msink="http://schemas.microsoft.com/ink/2010/main" type="inkWord" rotatedBoundingBox="1333,3519 3463,3451 3499,4573 1369,4641"/>
              </emma:interpretation>
              <emma:one-of disjunction-type="recognition" id="oneOf1">
                <emma:interpretation id="interp5" emma:lang="en-US" emma:confidence="0">
                  <emma:literal>IDs</emma:literal>
                </emma:interpretation>
                <emma:interpretation id="interp6" emma:lang="en-US" emma:confidence="0">
                  <emma:literal>IDS</emma:literal>
                </emma:interpretation>
                <emma:interpretation id="interp7" emma:lang="en-US" emma:confidence="0">
                  <emma:literal>Ids</emma:literal>
                </emma:interpretation>
                <emma:interpretation id="interp8" emma:lang="en-US" emma:confidence="0">
                  <emma:literal>Ips</emma:literal>
                </emma:interpretation>
                <emma:interpretation id="interp9" emma:lang="en-US" emma:confidence="0">
                  <emma:literal>ID,</emma:literal>
                </emma:interpretation>
              </emma:one-of>
            </emma:emma>
          </inkml:annotationXML>
          <inkml:trace contextRef="#ctx0" brushRef="#br1" timeOffset="12854.4226">-95 2509 11094,'-30'-23'4773,"30"0"-258,0 23 0,43-13-2451,-20-1-903,23 10-258,-2-6-387,17 4-129,-4 1-258,5 3 0,-1 2-258,-4 0-645,7 4-1548,-11 3-2322,-10 2 129,-6 3-387,-10 1 0</inkml:trace>
          <inkml:trace contextRef="#ctx0" brushRef="#br1" timeOffset="13166.4232">21 3332 8385,'2'16'4257,"-2"-16"129,0 0-387,23 25-1806,-23-25-645,42 13-129,-20-12-516,17 10-258,-5-9-129,12 5-258,-3-3-387,-1-4-516,10 8-1032,-11-2-2580,2-6 0,3 0-516,-7-9 129</inkml:trace>
          <inkml:trace contextRef="#ctx0" brushRef="#br1" timeOffset="12542.4221">209 2557 13029,'0'-20'5031,"0"4"-516,0 16 129,0 0-3096,0 0-645,0 0-387,0 0 0,0 18-129,4 5-258,3 11 129,2 9-129,3 8 129,1 8-129,3 5 0,-2 2-129,2-2 129,-2 0-129,-3-4 129,-2-1-258,-4-7-129,-1-3 0,-4-10-129,0 2-258,-6-16-387,6 7-1032,-1-16-2709,1-16 129,0 0-129,-22 0-258</inkml:trace>
          <inkml:trace contextRef="#ctx0" brushRef="#br1" timeOffset="13728.0242">764 3202 6063,'-46'-179'4773,"34"140"-516,-6 0 129,7 12-1419,11 27-516,0 0-774,13 0-516,8 7-258,23 20-129,4-4-258,20 14 258,0-3-258,10 3 0,-5-3-129,-2 0-129,-14-4 0,-13 2-128,-15-2-130,-18 1 0,-11-3 0,-25-1 0,-16 1 0,-14-3 0,-8 0 0,-8-5-130,4-3-257,-5-6 129,12 0-129,3-10-129,18 5-129,3-6-645,36 0-1806,-23 0-1677,23 0 258,0 0-516,0 0 0</inkml:trace>
          <inkml:trace contextRef="#ctx0" brushRef="#br1" timeOffset="13416.0236">764 3202 12771,'0'-16'4773,"6"0"-129,-6 16 129,0 0-2709,7 13-1161,-2 5-129,-5-2-258,7 9-129,-3 1 0,1 4-129,-1 3-129,-1-3-258,1 0-129,-4-7-258,7 2-129,-7-25-903,5 23-1290,-5-23-1806,-2-9 129,1-12-516,-6-11 129</inkml:trace>
          <inkml:trace contextRef="#ctx0" brushRef="#br1" timeOffset="14211.625">1803 3096 8256,'4'-27'4128,"-31"13"258,6 14-516,-1 0-2193,-10 0-387,11 2 0,-6-1-645,11 10-129,0-4-258,16-7 0,-12 29-129,12-10 0,3-1 129,13 5 0,8-3 0,8 6 129,5-3 0,9 4 0,0-4 0,8 2-129,-6-5 0,-4 1 0,-10-3 0,-7 1 0,-15-3 0,-12 0 0,-7 0-129,-18-1 129,-10-5-129,-6 1 0,-6-4-129,-2-5 0,1-2 0,1-2-129,8-9 0,2-3-129,8 2-258,-1-10-516,30 22-2580,-27-24-1161,27 24 258,-16-22-516,16 22-387</inkml:trace>
        </inkml:traceGroup>
        <inkml:traceGroup>
          <inkml:annotationXML>
            <emma:emma xmlns:emma="http://www.w3.org/2003/04/emma" version="1.0">
              <emma:interpretation id="{407680D5-BBB2-4619-A89B-3B2103F05873}" emma:medium="tactile" emma:mode="ink">
                <msink:context xmlns:msink="http://schemas.microsoft.com/ink/2010/main" type="inkWord" rotatedBoundingBox="4023,4113 4329,4103 4337,4367 4031,4377"/>
              </emma:interpretation>
              <emma:one-of disjunction-type="recognition" id="oneOf2">
                <emma:interpretation id="interp10" emma:lang="en-US" emma:confidence="1">
                  <emma:literal>=</emma:literal>
                </emma:interpretation>
                <emma:interpretation id="interp11" emma:lang="en-US" emma:confidence="0">
                  <emma:literal>I</emma:literal>
                </emma:interpretation>
                <emma:interpretation id="interp12" emma:lang="en-US" emma:confidence="0">
                  <emma:literal>:</emma:literal>
                </emma:interpretation>
                <emma:interpretation id="interp13" emma:lang="en-US" emma:confidence="0">
                  <emma:literal>£</emma:literal>
                </emma:interpretation>
                <emma:interpretation id="interp14" emma:lang="en-US" emma:confidence="0">
                  <emma:literal>t</emma:literal>
                </emma:interpretation>
              </emma:one-of>
            </emma:emma>
          </inkml:annotationXML>
          <inkml:trace contextRef="#ctx0" brushRef="#br1" timeOffset="14476.8255">2563 3041 14061,'42'-13'5031,"-24"13"-387,2-2 129,-20 2-3483,39-1-516,-18-3-129,8 2-387,-6 1-258,-4-3-258,3 4-645,-22 0-1806,0 0-2064,16-9 0,-16 9-387,-6 9 0</inkml:trace>
          <inkml:trace contextRef="#ctx0" brushRef="#br1" timeOffset="14648.4258">2580 3263 11610,'41'12'4773,"-7"-12"-645,-2-3 0,13-1-4386,-3 4-3483,-10-9-129,6 8-774,-6-10-129</inkml:trace>
        </inkml:traceGroup>
        <inkml:traceGroup>
          <inkml:annotationXML>
            <emma:emma xmlns:emma="http://www.w3.org/2003/04/emma" version="1.0">
              <emma:interpretation id="{55A5D4F7-8586-4972-BB32-0C22EC01C148}" emma:medium="tactile" emma:mode="ink">
                <msink:context xmlns:msink="http://schemas.microsoft.com/ink/2010/main" type="inkWord" rotatedBoundingBox="4965,3225 7988,3127 8054,5189 5031,5286">
                  <msink:destinationLink direction="with" ref="{60217B06-F036-48DA-92E2-A2780B5C985A}"/>
                </msink:context>
              </emma:interpretation>
              <emma:one-of disjunction-type="recognition" id="oneOf3">
                <emma:interpretation id="interp15" emma:lang="en-US" emma:confidence="0">
                  <emma:literal>inbox</emma:literal>
                </emma:interpretation>
                <emma:interpretation id="interp16" emma:lang="en-US" emma:confidence="0">
                  <emma:literal>uncoil</emma:literal>
                </emma:interpretation>
                <emma:interpretation id="interp17" emma:lang="en-US" emma:confidence="0">
                  <emma:literal>Uncoil</emma:literal>
                </emma:interpretation>
                <emma:interpretation id="interp18" emma:lang="en-US" emma:confidence="0">
                  <emma:literal>Mancos</emma:literal>
                </emma:interpretation>
                <emma:interpretation id="interp19" emma:lang="en-US" emma:confidence="0">
                  <emma:literal>Unsex,</emma:literal>
                </emma:interpretation>
              </emma:one-of>
            </emma:emma>
          </inkml:annotationXML>
          <inkml:trace contextRef="#ctx0" brushRef="#br1" timeOffset="15631.2275">3541 3268 11094,'30'2'4773,"-3"-2"-129,-27 0 0,0 0-2838,20-5-387,-17-11-387,-3 16-258,20-38-129,-6 8-258,-5-16 0,5-13-129,0-17 0,2-10-258,2-11 129,2-5-129,-3-3-129,1 2 129,0 5-129,-2 16 129,-5 15-258,-4 14 129,0 17-129,-7 15 0,0 21 129,0 0 0,-2 17-129,-3 14 129,5 4 0,0 8 129,0 5 129,5 2 0,8 0 129,1-2-129,2-4 129,2-3-258,-1-4 258,-1-7-258,0-6 129,-3-7-129,-13-17 129,23 16 0,-23-16 0,21-9 0,-8-10 0,1-10-129,0-6 129,4-11-129,3-8-129,-1-4 0,1-1 0,-3 2 0,0 4-129,-6 5 258,-3 7-258,-3 11 129,-3 10 129,-3 20-129,0-20 129,0 20-129,0 0 129,-18 15-129,15 6 129,1 4 0,2 7 129,0 5 0,5 6 129,8 3-129,1 0 0,4 1 0,3-1 129,0-2-258,3-1 0,-7-9-387,8 3-258,-11-19-903,24 1-3096,-13-10-258,0-7-258,0-2-129</inkml:trace>
          <inkml:trace contextRef="#ctx0" brushRef="#br1" timeOffset="16036.8282">4592 2429 11868,'0'12'4902,"15"17"-258,-5-10 129,-10-19-3354,20 50-129,-18-25-387,8 11-387,-10-4-258,2-2-129,-2-4-129,0-6 0,0-2-129,0-18 129,0 0-129,0 0 0,0-22 129,5-2-129,4-5 258,0-3-129,4 0 129,1 4-129,-4 1 258,5 7-129,-5 3 0,-10 17 129,23-16-129,-23 16 0,27 0 0,-11 7-129,2 5 129,0 6-129,0 5-129,-2 2-129,1 5 0,-6-5-387,7 11-387,-16-19-2064,6 5-1806,1-6 258,-9-16-516,27 11-258</inkml:trace>
          <inkml:trace contextRef="#ctx0" brushRef="#br1" timeOffset="16645.2293">5455 2224 12384,'-41'-42'4902,"20"26"-387,-2 7 387,-9-2-3483,12 13-645,-7 9 0,6 10-387,-2 6-129,7 10 0,0 6 129,7 6-258,4 5 0,5 4-129,7-1 129,12-3-129,6-5 0,7-6-129,6-7 0,1-11 0,5-8 0,4-13 0,-2-4 0,1-11 129,-3-8-129,-5-10 129,-3-3 0,-4-2 0,-11 1 0,-10 1-129,-4 3 129,-7 4 0,-2 8 0,2 17-129,-25-11 0,6 11 0,3 12 0,2 8 0,1 5-129,4 3 258,9 8-258,0-2 258,9-1 0,12 1 0,3-4 0,6-3 258,-2-9 0,6-2 0,-5-14 258,1-2-129,-7-13 129,-2-6 0,-8-13-129,-3 1 0,-8-8-257,-2 2-130,0-2 0,-11 3 0,1 8 0,-8 1-259,18 27-515,-37-37-1806,17 31-2322,2 5 129,18 1-516,-23 5 0</inkml:trace>
          <inkml:trace contextRef="#ctx0" brushRef="#br1" timeOffset="17082.03">6544 2539 14061,'-29'-44'4902,"11"37"-387,-1 7 258,8 10-3354,-16 4-645,6 13-258,-6 3-129,-1 8-387,-1 8-387,-3-7-1161,8 11-3096,-1-4-129,2-1-258,-1-5-387</inkml:trace>
          <inkml:trace contextRef="#ctx0" brushRef="#br1" timeOffset="16910.4297">6186 2452 12384,'25'0'5160,"-25"0"-387,25 9 258,-7 7-2580,-18-16-1548,39 32 129,-20-14-387,12 8-257,-5-3-388,1 4 0,1 2 0,-1-3 0,0 4 0,-9-3-259,6 14-1160,-22-18-2709,11 0-1032,-13-23 258,18 23-387,-18-23-516</inkml:trace>
          <inkml:trace contextRef="#ctx0" brushRef="#br1" timeOffset="19016.4334">5683 3503 13416,'9'-21'4515,"-9"21"0,0 0-129,21 0-3354,-21 0-387,5 30 0,-5-9 0,6 13-129,-6 0 0,3 9-129,-3-3 0,0 7-129,0-3-129,0-1 129,0-4-258,0-2 129,0-3 0,0 0-129,0-9 129,5-2 1,-1-5-130,5-2 0,-9-16 0,23 21 0,-23-21 0,37 7 0,-12-7 0,7 2 0,4-2 0,7 2 0,3-1 0,4 1 0,3 4 0,-3-3 0,3 6 0,-10-9 0,8 0-4774,-13 0-386,-4 0 0,-8-4-387</inkml:trace>
        </inkml:traceGroup>
        <inkml:traceGroup>
          <inkml:annotationXML>
            <emma:emma xmlns:emma="http://www.w3.org/2003/04/emma" version="1.0">
              <emma:interpretation id="{31175BDF-1B1B-4CC9-BC51-D4B91D62B116}" emma:medium="tactile" emma:mode="ink">
                <msink:context xmlns:msink="http://schemas.microsoft.com/ink/2010/main" type="inkWord" rotatedBoundingBox="8650,3156 9276,3136 9296,3764 8670,3784">
                  <msink:destinationLink direction="with" ref="{60217B06-F036-48DA-92E2-A2780B5C985A}"/>
                </msink:context>
              </emma:interpretation>
              <emma:one-of disjunction-type="recognition" id="oneOf4">
                <emma:interpretation id="interp20" emma:lang="en-US" emma:confidence="0">
                  <emma:literal>w</emma:literal>
                </emma:interpretation>
                <emma:interpretation id="interp21" emma:lang="en-US" emma:confidence="0">
                  <emma:literal>W</emma:literal>
                </emma:interpretation>
                <emma:interpretation id="interp22" emma:lang="en-US" emma:confidence="0">
                  <emma:literal>n</emma:literal>
                </emma:interpretation>
                <emma:interpretation id="interp23" emma:lang="en-US" emma:confidence="0">
                  <emma:literal>we</emma:literal>
                </emma:interpretation>
                <emma:interpretation id="interp24" emma:lang="en-US" emma:confidence="0">
                  <emma:literal>or</emma:literal>
                </emma:interpretation>
              </emma:one-of>
            </emma:emma>
          </inkml:annotationXML>
          <inkml:trace contextRef="#ctx0" brushRef="#br1" timeOffset="17752.8311">7216 2153 13287,'0'0'4644,"-16"2"-258,16-2 258,-5 20-3741,5 3-387,0 0 0,5 9 0,-3 3-129,5 6-258,-2 4 129,2-1-258,-1-1 0,-3-4-129,4-2 129,-1-8-258,1-4-129,-7-25 129,10 25 129,-10-25-129,16 0 129,-16 0 0,18-25 129,-9 7 0,-2-7 129,6 2 129,-6-6 0,4 6 129,-6 0 0,6 7-129,-4-2 129,-7 18 0,26-12-129,-4 12 129,-3 9-129,8 12 0,0 2-129,5 9 129,-2 2 1,0 3-259,-3 1 0,-1-4 0,-8-11 0,4-9 0,-3-14 0,2-11 0,-3-19 0,4-13 0,-6-12 0,1-9 0,1-7 0,-7-4 0,-4 10 0,-7-1 0,0 18-646,-16-7-1805,-2 26-2451,-8 11-387,-3 18 0,-8 9-129</inkml:trace>
        </inkml:traceGroup>
        <inkml:traceGroup>
          <inkml:annotationXML>
            <emma:emma xmlns:emma="http://www.w3.org/2003/04/emma" version="1.0">
              <emma:interpretation id="{0EF335E8-B533-4FFC-86E9-E4289AC7C65D}" emma:medium="tactile" emma:mode="ink">
                <msink:context xmlns:msink="http://schemas.microsoft.com/ink/2010/main" type="inkWord" rotatedBoundingBox="10003,2769 15597,2589 15685,5311 10091,5491"/>
              </emma:interpretation>
              <emma:one-of disjunction-type="recognition" id="oneOf5">
                <emma:interpretation id="interp25" emma:lang="en-US" emma:confidence="0">
                  <emma:literal>Eras-VT)</emma:literal>
                </emma:interpretation>
                <emma:interpretation id="interp26" emma:lang="en-US" emma:confidence="0">
                  <emma:literal>taros-VT)</emma:literal>
                </emma:interpretation>
                <emma:interpretation id="interp27" emma:lang="en-US" emma:confidence="0">
                  <emma:literal>terrors-VT)</emma:literal>
                </emma:interpretation>
                <emma:interpretation id="interp28" emma:lang="en-US" emma:confidence="0">
                  <emma:literal>trans-VT)</emma:literal>
                </emma:interpretation>
                <emma:interpretation id="interp29" emma:lang="en-US" emma:confidence="0">
                  <emma:literal>okras-VT)</emma:literal>
                </emma:interpretation>
              </emma:one-of>
            </emma:emma>
          </inkml:annotationXML>
          <inkml:trace contextRef="#ctx0" brushRef="#br1" timeOffset="19936.8351">8724 1856 4773,'0'0'3999,"-7"9"-129,7 12 258,0 11-1806,0-8-774,4 20 129,-1-8-258,13 17-129,-7-9-387,13 15 0,-8-4 0,11 11-258,-7 0 0,1 10-258,-5 6 129,1 12-129,-7 8 0,-2 8-129,-6 7 0,0 8 129,-6-4 0,-1 7 0,-5-7 1,1-2-388,1-7 0,4-4 0,1-12 0,5-5 0,0-11 0,11-10 0,3-15 0,2-11 0,0-8 0,2-11 0,-1-8 0,5-2 0,-4-6 0,5 1 0,2-1 0,7-2 0,7 0 0,7-5 0,6 2 0,3-4 0,5 1 0,1-1 0,3 2 0,-6-2 0,6 2 0,-14-7-1678,2 1-3095,-4-5-387,-7-3 129,-9-8-387</inkml:trace>
          <inkml:trace contextRef="#ctx0" brushRef="#br1" timeOffset="20404.8358">8543 1687 13287,'0'0'4644,"0"0"-258,23-10 0,-7 2-3483,21 8-258,3 0-387,13-5-516,20 7-1419,2 0-2709,3-2 0,5 0-516,-4 0 0</inkml:trace>
          <inkml:trace contextRef="#ctx0" brushRef="#br1" timeOffset="21013.237">9806 1974 12513,'-11'-43'4644,"11"43"-387,-32-20 258,0 19-3354,11 15-387,-11 7-129,5 20-258,-8 3 0,4 15-129,-1 5 0,7 11 129,4 3-129,10 4-129,8 3 129,3 2-129,16 2 0,9-1 0,7-5-129,7-5 129,4-7-129,1-8 129,4-10-258,2-10 258,1-11-258,1-11 0,5-1-387,-11-20-516,13 0-3354,-18-6-387,-9-10 0,-5-7-129</inkml:trace>
          <inkml:trace contextRef="#ctx0" brushRef="#br1" timeOffset="21465.6377">10026 2255 12513,'-7'-31'4644,"7"14"-129,0 17 0,0 0-2838,0 0-903,27 21-129,-27-21-129,27 39-129,-10-12 0,5 6-129,-1 3 129,2 8-129,-1-1-129,-3 5 0,-1-2 0,-2 1 0,-4-6-129,1-6 0,-4-8 129,-2-8 0,-7-19 0,0 0 129,23-9-128,-9-23-130,1-10 0,2-12 0,3-6 0,3-9 0,0-4 0,-3 2 0,-3 3 0,-4 6 0,1 12-646,-10 4-515,10 26-1032,-10 4-2709,-4 16 129,0 0-516,10 20 258</inkml:trace>
          <inkml:trace contextRef="#ctx0" brushRef="#br1" timeOffset="22152.0389">10790 2434 13287,'0'-16'4257,"-16"13"0,-2 3-129,-9 0-3354,8 14-387,-3 5 0,1 6 0,-1 6-129,8 2-129,5 6-129,6 2 0,3 2 129,5 0 0,8-2 0,8-2 0,2-9 258,6-3 0,-5-13 0,7-3 0,-10-11 0,4 0 129,-9-18-258,-4-2-129,-3-8 0,-7-1-258,-2-3 0,-4 0 0,-3 2-129,-7 2 0,2 4 0,-4 3 0,16 21 0,-25-25 0,25 25 0,0 0 0,-16-10 0,16 10 129,0 0 0,0 0 129,9 0 0,-9 0 129,28 0 129,-7 0 129,1 0-129,4 0 129,-2 0 0,2 0 0,-3-2-129,1 2 0,-3 0-129,0 0 129,-5 0-129,2 2 0,-2 5-129,0 5 129,-4 4-129,1 4 129,-2 5-258,-6 1 0,0 8-258,-5-4-129,2 13-516,-7-23-1806,1 8-1935,4-8 129,0-20-387,7 17 129</inkml:trace>
          <inkml:trace contextRef="#ctx0" brushRef="#br1" timeOffset="22526.4394">11498 2568 10191,'0'-36'4257,"0"36"-258,-33-18-129,7 8-2193,10 10-774,-4 0-258,4 0-387,16 0-129,-23 7 0,23-7 129,-2 16 0,2-16 0,20 23 129,-2-11-129,12 8 258,-3-4-129,10 7 0,-5-5 0,4 5-129,-6-4 129,-2 3-129,-6-4 0,-5 1 0,-8-3 0,-7 0 0,-2-16 0,-14 29-129,-9-17-129,-8-3 0,-6 3-387,-9-10-129,3 11-516,-17-17-1548,6-1-2193,8-2 129,5-6-258,11 1 0</inkml:trace>
          <inkml:trace contextRef="#ctx0" brushRef="#br1" timeOffset="22807.2401">11924 2482 14448,'31'-7'4902,"-15"4"-387,0-1 129,10 4-3483,-26 0-387,43 0-258,-16 0-258,5 0-258,5 0-258,0 0-516,17 7-1419,-4-7-2322,-2 0-258,0 0-129,-6-9-387</inkml:trace>
          <inkml:trace contextRef="#ctx0" brushRef="#br1" timeOffset="23181.6408">12700 2164 13029,'0'0'4902,"9"14"-387,-2 9 387,-5 0-3870,16 16-129,-10-1 0,12 12-258,-6-2-129,6 5-258,-4 2 0,2 0-129,-2-7 129,0-3-129,-2-12 0,2-6 0,-16-27 1,28 9-130,-15-21 0,-1-20 0,-3-13 0,5-8 0,-3-13 0,3-7 0,-3-3 0,1-4 0,-1 3 0,-2 4 0,2 11-517,-8 5-257,10 23-903,-13 2-2580,0 32-645,0 0-129,0 0-258</inkml:trace>
          <inkml:trace contextRef="#ctx0" brushRef="#br1" timeOffset="23478.0413">13291 2432 12126,'37'8'4902,"-16"-7"-258,4-1 129,5-3-1548,6 3-2580,0-2 0,12 2-258,-4-4-129,-1 1-258,-1-1-129,-8-3-516,5 7-1677,-16 0-2322,-7-2-129,-16 2-129,0 0-387</inkml:trace>
          <inkml:trace contextRef="#ctx0" brushRef="#br1" timeOffset="23665.2416">13604 2440 12126,'-29'30'4902,"18"-12"-258,6 5 0,-7-6-2580,12 23-774,0-7-387,1 12-258,5-1-387,3 3-387,5 2-387,-11-20-1419,6 5-2709,2-8-129,-6-8-258,-5-18-258</inkml:trace>
          <inkml:trace contextRef="#ctx0" brushRef="#br1" timeOffset="24507.6431">13639 1824 10836,'30'-10'4515,"-1"27"129,8 12-258,2-1-2580,24 29-645,-10-5 0,18 22-387,-12 3-129,-4 10-258,-14 2 129,-9 7-129,-14 2-129,-11 3-129,-7-8 0,-7-3-129,-13-4-129,-5-12-129,-1-6-258,-10-18-387,9 1-774,-17-24-1935,10 0-1161,2-11-129,2-11 129,7-3-516</inkml:trace>
        </inkml:traceGroup>
        <inkml:traceGroup>
          <inkml:annotationXML>
            <emma:emma xmlns:emma="http://www.w3.org/2003/04/emma" version="1.0">
              <emma:interpretation id="{2680C7C2-4AE4-46A4-8D50-F33C4FF1B2EC}" emma:medium="tactile" emma:mode="ink">
                <msink:context xmlns:msink="http://schemas.microsoft.com/ink/2010/main" type="inkWord" rotatedBoundingBox="15857,2899 18663,2809 18695,3798 15889,3888"/>
              </emma:interpretation>
              <emma:one-of disjunction-type="recognition" id="oneOf6">
                <emma:interpretation id="interp30" emma:lang="en-US" emma:confidence="0">
                  <emma:literal>VDT</emma:literal>
                </emma:interpretation>
                <emma:interpretation id="interp31" emma:lang="en-US" emma:confidence="0">
                  <emma:literal>Voss-</emma:literal>
                </emma:interpretation>
                <emma:interpretation id="interp32" emma:lang="en-US" emma:confidence="0">
                  <emma:literal>Voss</emma:literal>
                </emma:interpretation>
                <emma:interpretation id="interp33" emma:lang="en-US" emma:confidence="0">
                  <emma:literal>Vass</emma:literal>
                </emma:interpretation>
                <emma:interpretation id="interp34" emma:lang="en-US" emma:confidence="0">
                  <emma:literal>Voss.</emma:literal>
                </emma:interpretation>
              </emma:one-of>
            </emma:emma>
          </inkml:annotationXML>
          <inkml:trace contextRef="#ctx0" brushRef="#br1" timeOffset="25022.444">14404 2018 12255,'20'-21'4902,"-20"21"-516,25 0 258,-25 0-3225,26 37-645,-10-9-129,11 13 0,-4 6-258,7 8 0,-5 3-129,2 5 0,-4-1 0,0-2-258,-3-6 129,-3-6 0,-4-9 0,-1-12 0,-12-27 0,27 14 129,-15-23 0,3-18-129,-5-14 130,3-7-259,-4-12 0,3-8 0,-5-5 0,0-3 0,-1-4 0,-1 0-130,2 5-257,-1 4-129,6 21-258,-12-5-1161,18 28-2838,-18 27 0,16-7-387,-9 23 0</inkml:trace>
          <inkml:trace contextRef="#ctx0" brushRef="#br1" timeOffset="25537.2449">15148 2411 13287,'17'46'4902,"-10"-21"-258,-1 2 129,6 7-3741,-12-6-129,4 6-258,-4-6-387,3-3-129,-1-3-258,-2-22-129,5 21-516,-5-21-258,4-18-129,-4-17 0,0 6-645,-9-21-387,7 8-129,-21-13 258,11 10 903,-8 2 645,2 8 516,2 10 387,2-2 387,14 27 1161,-3-16 0,17 22 258,-14-6-258,50 26-645,-22-12 0,20 17-129,-7-6-258,9 8-387,-7-4 129,3 3-387,-11-2 129,-3-3 0,-10-1-258,-12 1 0,-10-4 0,-5 2 0,-18-2-129,-9-3-129,-7-1-258,-13-4 0,4 4-387,-12-17-516,19 21-1290,-9-19-2322,7-3 258,6 3-387,7-4 0</inkml:trace>
          <inkml:trace contextRef="#ctx0" brushRef="#br1" timeOffset="25958.4456">15966 2493 11610,'0'-27'4515,"-32"11"-258,12 14 0,20 2-3096,-41 0-387,25 2-387,-5 2-129,5 5 0,16-9 0,-7 17 0,7-17 0,21 25 0,6-10 0,10 4 129,1-1-129,8 5 0,-7-2 0,4 2 0,-11-3 0,-4 0 0,-12-4 129,-7 1-129,-9-17 0,-11 25 0,-15-18 0,-10-3-258,-8 0-129,-10-4-129,-3 0-258,-8-4-516,15 4-1032,-5-7-2709,8-6-129,10-1 0,10 0-258</inkml:trace>
          <inkml:trace contextRef="#ctx0" brushRef="#br1" timeOffset="26286.0462">16603 2358 12384,'0'0'4773,"0"0"-387,17-4 387,-17 4-3612,20 0-129,0 0-129,19 0-129,0 0-129,18 4-129,1-4-129,6 1-258,0-1-129,-8 0-387,1 2-903,-18-2-3483,-2 0-129,-10 0-258,-1-7-258</inkml:trace>
        </inkml:traceGroup>
        <inkml:traceGroup>
          <inkml:annotationXML>
            <emma:emma xmlns:emma="http://www.w3.org/2003/04/emma" version="1.0">
              <emma:interpretation id="{34463464-8328-4F92-AA98-33BB584A0519}" emma:medium="tactile" emma:mode="ink">
                <msink:context xmlns:msink="http://schemas.microsoft.com/ink/2010/main" type="inkWord" rotatedBoundingBox="19101,2373 22080,2277 22176,5251 19196,5347"/>
              </emma:interpretation>
              <emma:one-of disjunction-type="recognition" id="oneOf7">
                <emma:interpretation id="interp35" emma:lang="en-US" emma:confidence="0">
                  <emma:literal>¥5]</emma:literal>
                </emma:interpretation>
                <emma:interpretation id="interp36" emma:lang="en-US" emma:confidence="0">
                  <emma:literal>¥5}</emma:literal>
                </emma:interpretation>
                <emma:interpretation id="interp37" emma:lang="en-US" emma:confidence="0">
                  <emma:literal>¥52]</emma:literal>
                </emma:interpretation>
                <emma:interpretation id="interp38" emma:lang="en-US" emma:confidence="0">
                  <emma:literal>¥52}</emma:literal>
                </emma:interpretation>
                <emma:interpretation id="interp39" emma:lang="en-US" emma:confidence="0">
                  <emma:literal>¥352]</emma:literal>
                </emma:interpretation>
              </emma:one-of>
            </emma:emma>
          </inkml:annotationXML>
          <inkml:trace contextRef="#ctx0" brushRef="#br1" timeOffset="26941.2474">17657 1796 11997,'20'0'4902,"-4"12"-387,4 15 129,-10-2-3483,19 25-129,-10-6-258,12 15-258,-8-2-129,3 3 0,-6-3-258,-1-2 0,-3-10 0,0-6 129,-7-11 129,2-7-129,-11-21 129,0 0 0,20 0-129,-10-28-128,-4-13-130,4-10 0,3-17 0,5-16 0,-2-8 0,3-1 0,1 1 0,-3 7 0,1 8 0,-5 15 0,1 19-130,-11 13-515,-3 30-387,0 0-1161,0 16-2838,0 20 0,0 12-387,0 7 129</inkml:trace>
          <inkml:trace contextRef="#ctx0" brushRef="#br1" timeOffset="28906.8508">17725 2753 11868,'0'0'4257,"0"0"0,0 0 0,0 0-3612,0 0-129,0 0-129,0 0 129,0 0 0,0 0 129,9 16 0,7-16 0,23 3 129,11-3-129,26 4-129,15-4 0,25 0-129,8 1-129,11 3-129,2-2 0,-7 1-129,-9 4-129,-19-5-258,-15 9-387,-32-11-1032,-2 0-2967,-28 5-387,-25-5 0,0 18-258</inkml:trace>
          <inkml:trace contextRef="#ctx0" brushRef="#br1" timeOffset="29312.4515">18324 3112 11868,'13'-7'5031,"3"5"-516,3 0 258,-1-10-2580,2 13-1419,-20-1 0,30 16-387,-30-16-129,16 32-129,-16-10 0,-11 3-258,-10 5 0,-9-2 0,0 3-258,-8-7 129,6 1 0,-3-7 0,10-2 0,5-7 129,20-9 0,0 0 129,0 0 0,11 5 129,19-5-129,15-5 129,10-2 0,11 0-129,10-2 0,6-2-387,16 11-1419,1-9-2838,1-3 129,1-2-516,-3-11 129</inkml:trace>
          <inkml:trace contextRef="#ctx0" brushRef="#br1" timeOffset="27487.2483">18493 2182 12384,'25'42'5031,"-19"-22"-387,-1 3 0,6 11-3483,-11-9-129,3 8-516,-3-4-129,4-4-387,-2-2 0,-2-23-516,5 25-129,-5-25-387,5-11 0,-5-17 129,9-1-129,-9-15 129,0 5-129,-2-11 516,-7 4 258,-3 5 258,-8 3 387,4 12 0,-3 1 258,19 25 0,-16-25 387,16 25 0,18 0-129,15 18 0,-2-4-129,13 13-129,-3-4 0,7 11-129,-5-4-129,-2 4 0,-11-4-129,-7 2 0,-12-4 0,-11 1 0,-6-4 0,-17-4-129,-10-3 1,-10-2-130,-5-4-130,-7-5-128,-1-1 0,1-6-258,9 0-258,-7-6-387,23 6-1290,-4 0-2451,9-3 129,25 3-258,-22-11-129</inkml:trace>
          <inkml:trace contextRef="#ctx0" brushRef="#br1" timeOffset="27924.0491">19257 2237 8772,'0'-23'4128,"0"23"129,-47-9-645,10 2-2580,14 7-258,-13 0 129,15 0-387,-4 3 129,25-3-258,-23 16 0,23-16 0,0 23 0,12-5 0,6-5 129,16 8 0,-2-5 0,12 9 0,-3-6 129,6 4-258,-8-3 129,-2 1-258,-8-3 129,-6 0 0,-23-18 0,19 30-129,-19-30-129,-7 23 129,-14-14-129,-8-2 0,-6-1-258,-12-3 0,-2 1-387,-12-4-258,13 0-1032,-12-4-3096,8-5 0,2-7-129,11-1-258</inkml:trace>
          <inkml:trace contextRef="#ctx0" brushRef="#br1" timeOffset="28438.85">19070 1332 12513,'34'-54'5160,"-15"31"-516,-3 4 258,7 17-3225,-23 2-903,34-11-129,-14 11-129,1 13-129,-7 8-129,0 11 0,-5 3 129,-9 8-258,-5 5 0,-11-3-129,-4-5 0,-1-4 0,2-6-129,3-8 129,3-5-129,13-17 129,0 0 0,25 13 0,11-13 0,13-7 129,8-7-129,11-4-129,10 0-129,-1-5-645,6 14-3354,-24-2-774,-13 10 129,-23 1-645</inkml:trace>
          <inkml:trace contextRef="#ctx0" brushRef="#br1" timeOffset="30170.453">19812 1504 11352,'46'-25'5031,"-21"22"-516,5 1 129,13 4-3096,-13-2-516,14 3-258,-5-3-387,4 5 0,-7-5-129,-2 2-129,-6-2 0,-8 0 0,-4 0-129,-16 0 0,17 2 0,-17-2 0,9 18 0,-7 1 0,2 8 0,1 9 0,-2 13-129,5 12 258,-3 10-258,0 9 258,1 7-258,-6 4 258,1 5-129,1 5 0,0 2 129,0 10 0,5 4 0,3 9 129,5 2-129,8 2 129,0-4 129,7 1 0,-3-10 0,7-3-128,-4-15-259,6-6 0,-8-11 0,2-2 0,-5-11 0,0-7 0,-5-7 0,-3-12 0,-6-6 0,-6-5 0,-5-7 0,-7-5 0,-19-6 0,-14-5 0,-15-2 0,-19-2 0,-14-1 0,-18-4 0,-10 7 0,-19-7 0,0 4-4387,-20 3-773,-7-5-258,-5-2-258</inkml:trace>
        </inkml:traceGroup>
      </inkml:traceGroup>
    </inkml:traceGroup>
    <inkml:traceGroup>
      <inkml:annotationXML>
        <emma:emma xmlns:emma="http://www.w3.org/2003/04/emma" version="1.0">
          <emma:interpretation id="{3FC9AE50-C825-4456-B685-02BEADACC232}" emma:medium="tactile" emma:mode="ink">
            <msink:context xmlns:msink="http://schemas.microsoft.com/ink/2010/main" type="paragraph" rotatedBoundingBox="9835,5824 23666,5565 23726,8762 9895,902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7C049BB-4A5C-416B-970C-5E90FCCD9865}" emma:medium="tactile" emma:mode="ink">
              <msink:context xmlns:msink="http://schemas.microsoft.com/ink/2010/main" type="line" rotatedBoundingBox="9835,5824 22112,5594 22139,7059 9862,7289"/>
            </emma:interpretation>
          </emma:emma>
        </inkml:annotationXML>
        <inkml:traceGroup>
          <inkml:annotationXML>
            <emma:emma xmlns:emma="http://www.w3.org/2003/04/emma" version="1.0">
              <emma:interpretation id="{6BD0E141-8CAE-4050-BF1E-E1C2A1AC6E16}" emma:medium="tactile" emma:mode="ink">
                <msink:context xmlns:msink="http://schemas.microsoft.com/ink/2010/main" type="inkWord" rotatedBoundingBox="9835,5824 13114,5762 13142,7228 9862,7289"/>
              </emma:interpretation>
              <emma:one-of disjunction-type="recognition" id="oneOf8">
                <emma:interpretation id="interp40" emma:lang="en-US" emma:confidence="0">
                  <emma:literal>trees</emma:literal>
                </emma:interpretation>
                <emma:interpretation id="interp41" emma:lang="en-US" emma:confidence="0">
                  <emma:literal>trail</emma:literal>
                </emma:interpretation>
                <emma:interpretation id="interp42" emma:lang="en-US" emma:confidence="0">
                  <emma:literal>trash</emma:literal>
                </emma:interpretation>
                <emma:interpretation id="interp43" emma:lang="en-US" emma:confidence="0">
                  <emma:literal>tries</emma:literal>
                </emma:interpretation>
                <emma:interpretation id="interp44" emma:lang="en-US" emma:confidence="0">
                  <emma:literal>tress</emma:literal>
                </emma:interpretation>
              </emma:one-of>
            </emma:emma>
          </inkml:annotationXML>
          <inkml:trace contextRef="#ctx0" brushRef="#br2" timeOffset="35692.8627">8376 4821 8127,'0'-27'4644,"0"27"129,0-16-387,0 16-516,0 0-2064,0 0-645,7 16-258,-7 9-258,2 21-129,-1 15 0,5 22 0,-4 12-129,5 11 0,-2 8-257,2 5-130,0-3 0,0-8 0,0-12 0,2-14 0,-2-9 0,-1-12 0,-3-10 0,-1-13 0,2-8 0,-4-9 0,0-21 0,0 23 0,0-23 0,0 0 0,0 0 0,0 0 0,14 18 0,-14-18 0,25 14 0,-7-8 0,7-3 0,5-1 0,7-2 0,6 0 0,7-4 0,-1-8-388,10 5-257,-13-18-1161,13 7-2967,-14-3-258,-6-1-129,-9-2-258</inkml:trace>
          <inkml:trace contextRef="#ctx0" brushRef="#br2" timeOffset="36051.6631">8477 4808 11868,'-3'-25'5031,"3"9"-516,0 16 387,0 0-2322,0 0-1419,0 0-387,10-16-129,10 15-516,-1-1 129,8-3-258,9 5-516,-3-9-1290,14 7-2838,-1 2-258,2 0-258,-4 3-129</inkml:trace>
          <inkml:trace contextRef="#ctx0" brushRef="#br2" timeOffset="37206.0652">9278 4928 9417,'-4'-38'4773,"4"38"0,-2-19-387,2 19-387,0 0-2709,4 10-387,8 22-129,-5 6-258,9 15-129,-3 6 0,6 12 0,-3 2-129,2 3-129,-2-3 0,0-5 0,0-10-129,-3-11 0,-3-10 130,-1-9-130,-9-28 0,13 20 0,-13-20 0,9-21 0,-6-13 0,2-12 0,3-18 0,-1-16 0,2-9 0,0-6 0,-1 3 0,1 5 0,0 10 0,-3 13 0,1 20 0,-6 15 0,-1 29-259,0 0-1160,13 16-2064,-13 13-1548,0 10 0,2 5-129,1 10-258</inkml:trace>
          <inkml:trace contextRef="#ctx0" brushRef="#br2" timeOffset="37798.8664">9790 5296 10191,'-27'-47'4515,"27"47"0,0 0-129,14-14-2064,24 32-903,-8-4-258,18 22-129,0-10-258,11 14-258,-4-3 0,2 2-258,-9-3 0,-4-3 0,-12-2 0,-7-3-129,-14-5 0,-11 0 1,-21-3-130,-13-4 0,-11 0 0,-6-5 0,-6 1 0,-4-5-130,3-2-128,1-3-129,12 2-258,-1-4-516,21 2-1419,-2-2-2322,10 0 258,17 0-387,0 0 129</inkml:trace>
          <inkml:trace contextRef="#ctx0" brushRef="#br2" timeOffset="37486.8659">9872 5376 12513,'0'-27'4902,"0"27"-258,0 0 0,0 0-2064,-4 16-1935,4 12 0,0-1-129,5 12-129,1 0-129,3 4-258,0 2-387,-8-12-516,14 8-645,-15-21-2322,0-20-903,0 0-258,0 0 129,-4-13-516</inkml:trace>
          <inkml:trace contextRef="#ctx0" brushRef="#br2" timeOffset="38235.6669">10590 5458 11610,'36'-43'4773,"-33"25"-387,-3 18 0,-8-18-2193,-17 9-1548,5 9-129,-5 0-129,-1 0-258,2 6 0,3 3-129,5-1 0,16-8 129,-12 20 0,12-20 0,10 25 0,12-11 0,3 0 129,8 4 129,3 0-129,3 3 0,0-3 0,2 5 129,-7-5-129,-4 3 0,-9-5 0,-5 4 0,-10-4-128,-6 2-130,-13-6 0,-8 1 0,-9-5 0,-6 1 0,-3-3 0,-4-6 0,4 1-388,-5-1-257,14 0-645,-17-10-2064,21 3-1419,2-2 0,24 9-258,-19-20-129</inkml:trace>
          <inkml:trace contextRef="#ctx0" brushRef="#br2" timeOffset="38719.2678">11608 4693 16125,'0'-23'4902,"0"23"0,0 0-129,-25-6-3612,16 19-516,-7 10-386,-5 12-259,-8 8 0,-6 16 0,-12 7 0,-6 8 0,-4 5 0,-2-1 0,1-2 0,3-6 0,5-6 0,7-15 0,9-8 0,9-10 0,9-6 0,7-8 0,9-17 0,4 25 0,16-12 0,8-1 0,9 2 0,11 4 0,8 0 0,6 3 0,2 1 0,2 1 0,-4 0 0,-5 0 0,-4-2 0,-10-5 0,-4 6 0,-19-15-3226,4 3-1547,-24-10-516,25 11 129,-25-11-387</inkml:trace>
        </inkml:traceGroup>
        <inkml:traceGroup>
          <inkml:annotationXML>
            <emma:emma xmlns:emma="http://www.w3.org/2003/04/emma" version="1.0">
              <emma:interpretation id="{1ACFFBBE-BB7F-4193-9A3F-C0023D6E2331}" emma:medium="tactile" emma:mode="ink">
                <msink:context xmlns:msink="http://schemas.microsoft.com/ink/2010/main" type="inkWord" rotatedBoundingBox="13325,5818 18008,5730 18030,6901 13346,6989"/>
              </emma:interpretation>
              <emma:one-of disjunction-type="recognition" id="oneOf9">
                <emma:interpretation id="interp45" emma:lang="en-US" emma:confidence="0">
                  <emma:literal>vas-VT,</emma:literal>
                </emma:interpretation>
                <emma:interpretation id="interp46" emma:lang="en-US" emma:confidence="0">
                  <emma:literal>Vas-VT.</emma:literal>
                </emma:interpretation>
                <emma:interpretation id="interp47" emma:lang="en-US" emma:confidence="0">
                  <emma:literal>Vas-VT,</emma:literal>
                </emma:interpretation>
                <emma:interpretation id="interp48" emma:lang="en-US" emma:confidence="0">
                  <emma:literal>Voss-VT.</emma:literal>
                </emma:interpretation>
                <emma:interpretation id="interp49" emma:lang="en-US" emma:confidence="0">
                  <emma:literal>Vass-VT.</emma:literal>
                </emma:interpretation>
              </emma:one-of>
            </emma:emma>
          </inkml:annotationXML>
          <inkml:trace contextRef="#ctx0" brushRef="#br2" timeOffset="39358.8692">11889 4915 12255,'-11'-39'4902,"11"39"-387,-11-23 258,11 23-2193,0 0-1290,0 0-387,0 25-387,15 10 0,-1 6-258,6 18 1,-1 7-259,6 7 0,-4 3 0,2 1 0,-3-6 0,0-11 0,-4-8 0,-2-15 0,-3-12 0,-1-9 0,-10-16 0,16-4 0,-10-19 0,1-14 0,-2-16 0,4-15 0,0-12 0,3-11 0,1-3 0,-1 0 0,2 5 0,-3 12 0,1 19 0,-6 11 0,6 23 0,-12 8-1678,0 16-3224,22 21-258,-8 11 0,0 5-258</inkml:trace>
          <inkml:trace contextRef="#ctx0" brushRef="#br2" timeOffset="40357.2708">12805 5226 14448,'16'-51'4773,"-16"51"-258,-16-23-129,-2 23-3225,-17 0-516,6 17-129,-10 1-129,2 12-129,-1 1 0,6 8 0,4 2-129,12 5 129,5-3-129,11 1 0,5-3 0,15-2 129,3-5-128,7-4-130,-1-7 0,3-7 0,-5-7 0,-3-7 0,-2-2 0,-4-9 0,-6-9 0,-3-5 0,-4-2 0,-3-3 0,-2 3 0,0-4 0,-5 8 0,-10 0 0,15 21 0,-28-29-388,28 29-128,-30-12 129,30 12 129,-23-7-129,23 7 129,0 0 129,0 0 0,0 0 0,0 0 129,12 3 129,4-3 0,7 2 258,-1-2 0,8 0 0,-4-2 0,6 2 0,-3-3 1,1 3-388,-3 0 0,0 0 0,-6 7 0,-3 4 0,-4 5 0,-5 1 0,-4 6 0,-5 1 0,2 2-130,-4-4-386,2 4-516,0-26-387,-7 32-387,7-32-903,0 0-1032,12 0-774,6-16-258,11-3 0,1-15 0,14-3 2580,4-3 1807,-7 0 1675,-5-5 2194,-13-1 1290,2 7 0,-16 0-129,-4 8-258,-5 14-1161,-25-10-1419,25 27-774,-37-13-516,21 13-129,-2 0-258,18 0 0,-25 18 0,20-2 0,5-16 0,2 32 0,12-14 0,11 5 129,3-2 0,8 6 0,1-4 0,8 4 129,-6-4-257,0 2-130,-7-2 0,-2 2 0,-12-5 0,-7-1 0,-11 1 0,-7-3 0,-17-1 0,-11-3 0,-2-2 0,-13-6 0,5 7-646,-17-12-3482,19 0-774,2 0-129,9-5-258,11-4 0</inkml:trace>
          <inkml:trace contextRef="#ctx0" brushRef="#br2" timeOffset="40669.2712">13870 5324 16383,'15'-16'4902,"1"14"0,-16 2-129,42 0-3741,-19 0-387,18 0-515,4-7-130,14 2 0,3-6 0,5 2 0,3 0 0,-8-5 0,7 14-1549,-19-5-3353,-5 0-129,-17-6-129,-5 2-258</inkml:trace>
          <inkml:trace contextRef="#ctx0" brushRef="#br2" timeOffset="41043.672">14692 4885 16641,'20'-20'4773,"5"20"258,-8 16-258,-13 4-3870,14 15-257,-2 3-646,7 12 0,-2 5 0,6 5 0,-4 2 0,0 1 0,0-5 0,-3-6 0,-4-11 0,-2-11 0,-14-30 0,23 18 0,-14-29 0,2-23 0,0-17 0,3-13 0,0-13 0,2-12 0,2-1 0,-4-3 0,-2 11 0,-4 8 0,0 22 0,-8 1-1291,0 26-3611,0 25-387,-19-7 129,3 17-129</inkml:trace>
          <inkml:trace contextRef="#ctx0" brushRef="#br2" timeOffset="41324.4726">15306 5225 17286,'57'8'5031,"-23"-8"0,12 16-516,-5-16-3741,19 4-644,1-4-130,3 0 0,-4 0 0,-5-5 0,-3 5 0,-18-15-1162,7 12-3482,-41 3-387,19-7 0,-19 7-258</inkml:trace>
          <inkml:trace contextRef="#ctx0" brushRef="#br2" timeOffset="41464.8729">15775 5290 11352,'-35'50'5031,"22"-21"-387,12 3 129,-8-9-1935,18 25-1161,-9-14-516,10 8-645,-1-1-645,-9-2-4257,7-7-387,-3-5-129,-4-27-387</inkml:trace>
          <inkml:trace contextRef="#ctx0" brushRef="#br2" timeOffset="42338.4744">16539 5666 13029,'16'0'5160,"-16"0"-516,0 0 258,12-11-2451,-12 11-1419,0 0 0,0 0-515,0 0-517,0 0 0,-7 12 0,7-12 0,-14 25 0,14-25 0,-13 34-4000,-10-9-1031,-5 2 0,-10-1-387</inkml:trace>
        </inkml:traceGroup>
        <inkml:traceGroup>
          <inkml:annotationXML>
            <emma:emma xmlns:emma="http://www.w3.org/2003/04/emma" version="1.0">
              <emma:interpretation id="{6F18AB87-D62D-4A9D-8CE5-809F829E6B6B}" emma:medium="tactile" emma:mode="ink">
                <msink:context xmlns:msink="http://schemas.microsoft.com/ink/2010/main" type="inkWord" rotatedBoundingBox="18505,5775 22114,5707 22132,6689 18523,6756"/>
              </emma:interpretation>
              <emma:one-of disjunction-type="recognition" id="oneOf10">
                <emma:interpretation id="interp50" emma:lang="en-US" emma:confidence="0">
                  <emma:literal>linear</emma:literal>
                </emma:interpretation>
                <emma:interpretation id="interp51" emma:lang="en-US" emma:confidence="0">
                  <emma:literal>Lines</emma:literal>
                </emma:interpretation>
                <emma:interpretation id="interp52" emma:lang="en-US" emma:confidence="0">
                  <emma:literal>Linear</emma:literal>
                </emma:interpretation>
                <emma:interpretation id="interp53" emma:lang="en-US" emma:confidence="0">
                  <emma:literal>Linens</emma:literal>
                </emma:interpretation>
                <emma:interpretation id="interp54" emma:lang="en-US" emma:confidence="0">
                  <emma:literal>Liner</emma:literal>
                </emma:interpretation>
              </emma:one-of>
            </emma:emma>
          </inkml:annotationXML>
          <inkml:trace contextRef="#ctx0" brushRef="#br2" timeOffset="43399.2763">17047 4803 10965,'0'-60'4902,"0"33"-387,2 7 258,-2 20-2322,0-21-903,0 21-516,0 0-258,16 28-129,-9-1-258,7 16 0,-1 7 1,5 14-388,-4 7 0,0 5 0,-5 2 0,-2-3 0,-3-4 0,-1-8 0,-3-10 0,0-12 0,0-13 0,0-6 0,0-22 0,0 17 0,0-17 0,14 0 0,-14 0 0,36-1 0,-7-3 0,4-1 0,6 1 0,4-1 0,3 5 0,-3-5 0,9 6-1549,-11-1-3224,-2 0-258,-7 0 0,-4 0-387</inkml:trace>
          <inkml:trace contextRef="#ctx0" brushRef="#br2" timeOffset="43836.077">17697 4832 14706,'0'-61'4644,"3"45"-387,-3 16-129,5-20-3225,-5 20-1032,8 13-1161,-8 3-2322,1 2-774,8 7-129,-2 0-258,9 5-129</inkml:trace>
          <inkml:trace contextRef="#ctx0" brushRef="#br2" timeOffset="43648.8767">17741 5152 16383,'2'-18'4773,"-2"-2"258,0 20-258,0 0-3612,0 27-515,0-4-646,0 16 0,0 0 0,3 9 0,3 4 0,-5-9 0,8 1-259,-9-23-1676,4 1-2838,-4-22-258,0 0 0,0 0-387</inkml:trace>
          <inkml:trace contextRef="#ctx0" brushRef="#br2" timeOffset="44257.2775">17972 4945 13029,'25'23'4902,"-11"-1"-258,-1 6 258,10 15-3225,-23-8-258,20 17-387,-13-6-387,5 8-128,-8-6-517,1 0 0,-5-7 0,0-8 0,0-8 0,0-9 0,0-16 0,0 0 0,0-14 0,7-14 0,4-8 0,3-7 0,0-5 0,2 0 0,-2 2 0,3 9 0,-7 1 0,3 13 0,-3 3 0,-10 20 0,29-7 0,-13 14 0,3 11 0,3 7 0,1 5 0,0 8 0,-2 1 0,-5 0 0,0 2 0,-10-11 0,6 11-1162,-15-18-3353,3-3-516,0-20 129,0 0-387</inkml:trace>
          <inkml:trace contextRef="#ctx0" brushRef="#br2" timeOffset="45364.8797">18611 5205 12126,'12'-30'4773,"-12"30"-387,0 0 258,15 9-2322,-15-9-1290,24 25-129,-24-25 0,45 30-258,-18-20-129,10 3 1,0-8-517,8-1 0,-6-4 0,4-7 0,-6-9 0,-3-4 0,-8-3 0,-10 0 0,-7 0 0,-9-2 0,-7 7 0,-16 2 0,-4 9 0,-8 2 0,1 5-130,-5 5 1,5 13 0,2 5 0,5 7 0,6 6 0,5 3 129,9 2 0,5 0 0,2 5 258,14-7-129,8 0 0,6-7 130,10-2-259,8-10 0,11-2 0,10-11 0,12-5 0,1-2 0,5-13 0,-1-6 0,-6-8 0,-3-5 0,-17-2 0,-11-3 0,-19-1 0,-14 3 0,-14-1 0,-5 10-130,-16 2 1,-8 10 0,-5 5 0,-1 8 129,1 1 0,5 7 129,6 5-129,6 4 129,8 2-129,5 0 129,4-1-129,0-17 130,16 29-130,-16-29-130,30 21 130,-14-14 0,0-5 0,-16-2 0,29 0 0,-13-9 130,0-1-130,0-3 0,3 4 0,1 0 0,1 6 0,4 1 0,2 2 0,0 9 0,3 9 0,-2 1 0,6 4 0,-2 0 0,5-1 0,-1-3 0,0-4 0,1-8 0,2-4 0,0-3 0,0-12 0,-3-9 0,1-8 0,-5-8 0,-1-6 0,-10-7 0,-7-1 0,-9 4 0,-5-1 0,-5 9 0,-16 4 0,3 10 0,-9 7 0,4 13 0,0 1-130,3 4-257,3 0 0,17 0 129,-18 9 0,18-9 129,0 0 129,0 0 129,16 9 0,3-9 129,10 0 129,3-9 129,11 2-386,-2-4-130,7 4 0,-7-2 0,1 7 0,-6 2 0,-1 4 0,-6 12 0,-6 12 0,-2 8 0,-1 14 0,-2 7 0,-2 3 0,1 13 0,-11-12 0,8 10-4387,-5-9-773,2-5-129,-3-11-387</inkml:trace>
        </inkml:traceGroup>
      </inkml:traceGroup>
      <inkml:traceGroup>
        <inkml:annotationXML>
          <emma:emma xmlns:emma="http://www.w3.org/2003/04/emma" version="1.0">
            <emma:interpretation id="{9C8BA720-0908-4D40-A8E5-C67EBDF2B43F}" emma:medium="tactile" emma:mode="ink">
              <msink:context xmlns:msink="http://schemas.microsoft.com/ink/2010/main" type="line" rotatedBoundingBox="19767,6463 23769,6796 23590,8957 19587,8624"/>
            </emma:interpretation>
          </emma:emma>
        </inkml:annotationXML>
        <inkml:traceGroup>
          <inkml:annotationXML>
            <emma:emma xmlns:emma="http://www.w3.org/2003/04/emma" version="1.0">
              <emma:interpretation id="{28A27403-FEF1-4E56-9E5C-CB2E7357F879}" emma:medium="tactile" emma:mode="ink">
                <msink:context xmlns:msink="http://schemas.microsoft.com/ink/2010/main" type="inkWord" rotatedBoundingBox="19767,6463 23769,6796 23590,8957 19587,8624"/>
              </emma:interpretation>
              <emma:one-of disjunction-type="recognition" id="oneOf11">
                <emma:interpretation id="interp55" emma:lang="en-US" emma:confidence="1">
                  <emma:literal>region)</emma:literal>
                </emma:interpretation>
                <emma:interpretation id="interp56" emma:lang="en-US" emma:confidence="1">
                  <emma:literal>reg ion)</emma:literal>
                </emma:interpretation>
                <emma:interpretation id="interp57" emma:lang="en-US" emma:confidence="0">
                  <emma:literal>region )</emma:literal>
                </emma:interpretation>
                <emma:interpretation id="interp58" emma:lang="en-US" emma:confidence="0">
                  <emma:literal>region }</emma:literal>
                </emma:interpretation>
                <emma:interpretation id="interp59" emma:lang="en-US" emma:confidence="0">
                  <emma:literal>region ]</emma:literal>
                </emma:interpretation>
              </emma:one-of>
            </emma:emma>
          </inkml:annotationXML>
          <inkml:trace contextRef="#ctx0" brushRef="#br2" timeOffset="46191.6812">18227 6322 11094,'17'19'4644,"12"-4"0,-29-15 129,23 0-2580,2 0-387,-11-11-387,20 4-387,-11-18-258,9 4-386,-7-13-388,3-2 0,-6-3 0,-6 0 0,-6 3 0,-10-1 0,0 9 0,-19 3 0,-1 5 0,-12 6-517,4 10 1,-8 1-129,10 3 129,-3 0 0,11 7 129,18-7 0,-19 12 258,19-12 0,0 0 258,18 9 0,-2-9 129,8 0 129,0 0 0,9 0 129,-4 0-129,8 0 129,-7 0-129,8 9 0,-8-4-128,4 8-259,-6-1 0,3 10 0,-7-1 0,0 6 0,-3 7 0,-7-1 0,4 14-904,-16-8-3353,5 0-774,-2-4 258,2-6-516</inkml:trace>
          <inkml:trace contextRef="#ctx0" brushRef="#br2" timeOffset="47158.8829">19052 6276 14061,'69'-15'4902,"-28"14"-129,2-1 0,16 4-2967,-20-6-516,18 2-387,-13-8-644,2-1-259,-12-7 0,-4 0 0,-10-8 0,-9-1 0,-11-1 0,-11 3 0,-10 2 0,-15 3 0,-1 6 0,-13 7 0,2 7 0,-4 3 0,6 17-259,3 3 1,11 9 0,7 3 129,11 6 0,11 2 129,6-2 0,19 2 258,8-6-129,14 2 129,6-10 0,12-3-128,4-12-130,11-3 0,-4-9 0,5-2 0,-2-20 0,-1-8 0,-7-8 0,-10-3 0,-11-5 0,-12-3 0,-10 5 0,-16 1 0,-9 12 0,-9 6 0,-12 11 0,-8 7 0,1 5 0,-1 12 0,3 8 0,4 3-130,5 5 1,6 2 129,7 2 0,4 0 0,2-1-129,9-5 258,7-4-129,1-5 0,2-6-129,3-7 129,-1-4 0,0-4 0,0-12 0,-3-2 129,-3-1-129,-2-1 0,-5 4 0,-10 16 0,18-12 0,-18 12 0,12 35 0,-3 10 129,0 13 1,5 17-130,2 10 0,8 17 0,1 3 0,5 3 0,4 1 0,-2 3 0,-2-6 0,-2-2 0,-8-10 0,-8-12 0,-10-13 0,-4-12 0,-19-14 0,-8-20 0,-10-18 0,-5-5 0,-6-21 0,-3-9 0,1-15 0,1-10 0,4-9 0,5-4 0,6-5 0,8-1 0,6-1 0,10-1 0,8 6 0,4 4 0,9 9 0,9 2 0,14 14-259,0-7-902,25 24-774,-16-14-1806,23 8-1161,3 3 0,1-1 0,1 1-516</inkml:trace>
          <inkml:trace contextRef="#ctx0" brushRef="#br2" timeOffset="47330.4832">20546 6477 7998,'14'-27'4644,"6"-5"129,-20 32-258,0 0-774,0-27-1806,0 27-387,0 0-645,0 16-258,0-16-129,4 36-258,1-11-129,-2 3-258,6 6-387,-7-11-645,12 2-2967,-5-6-645,-9-19 0,0 0-258</inkml:trace>
          <inkml:trace contextRef="#ctx0" brushRef="#br2" timeOffset="47486.4834">20623 6078 9159,'-11'-62'3612,"11"62"258,-7-20-1032,7 20-2193,0 25-3741,0-25-516,0 48-387,0-23-258</inkml:trace>
          <inkml:trace contextRef="#ctx0" brushRef="#br2" timeOffset="47829.6841">20927 6240 12126,'9'-27'4644,"-13"10"-387,4 17 258,0 0-2838,-23 5-645,23 16-129,-12-3-129,12 12-258,-4 0-129,4 10 0,0-3-129,7 2 0,2-5 0,3-2 0,3-7 0,3-4 1,-1-8-259,3-8 0,-2-5 0,1-7 0,-6-13 0,-1-8 0,-3-6 0,-9-7 0,2 2 0,-6-11-388,4 22-1676,-18-10-2580,13 5-516,0 4 0,5 8 0</inkml:trace>
          <inkml:trace contextRef="#ctx0" brushRef="#br2" timeOffset="48172.8847">20927 6240 11223,'149'-69'4902,"-136"88"-258,3 3 0,9 13-2064,-13-12-1032,18 16-387,-10-8-516,5 6-258,-6-5-258,-3-2-129,0-3-129,-5-8 0,-11-19-129,12 18 129,-12-18-129,13-10 129,-8-12 129,2-8 129,-3-4 0,5 0 0,-2 1 0,2 4-129,0 8 129,-9 21 129,30-7 0,-10 17-129,3 15 0,5 9 0,2 3 0,4 4-129,2 2 0,-6-6-129,-2-6-129,-10-12-258,7 2-1161,-25-21-2967,16-12-129,-16-22-129,0-16-387</inkml:trace>
          <inkml:trace contextRef="#ctx0" brushRef="#br2" timeOffset="48391.2849">21718 5666 15609,'73'-13'5031,"-23"31"-129,9 19-129,-8 10-3612,17 25-258,-9 7-515,3 24-388,-14 5 0,-11 17 0,-21 6 0,-16 8 0,-21 12 0,-45 2-3742,-10-3-1418,-42-15 0,-31-23-645</inkml:trace>
        </inkml:traceGroup>
      </inkml:traceGroup>
    </inkml:traceGroup>
    <inkml:traceGroup>
      <inkml:annotationXML>
        <emma:emma xmlns:emma="http://www.w3.org/2003/04/emma" version="1.0">
          <emma:interpretation id="{63D1F633-7BFF-4915-A0DC-4B5AE6603FF7}" emma:medium="tactile" emma:mode="ink">
            <msink:context xmlns:msink="http://schemas.microsoft.com/ink/2010/main" type="paragraph" rotatedBoundingBox="4186,8457 23451,8152 23531,13180 4266,134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93096F9-2717-4AEE-A251-5351DEAE6F77}" emma:medium="tactile" emma:mode="ink">
              <msink:context xmlns:msink="http://schemas.microsoft.com/ink/2010/main" type="line" rotatedBoundingBox="4186,8457 23451,8152 23496,10936 4230,11241"/>
            </emma:interpretation>
          </emma:emma>
        </inkml:annotationXML>
        <inkml:traceGroup>
          <inkml:annotationXML>
            <emma:emma xmlns:emma="http://www.w3.org/2003/04/emma" version="1.0">
              <emma:interpretation id="{D326B44D-AB34-494E-892A-462E53530093}" emma:medium="tactile" emma:mode="ink">
                <msink:context xmlns:msink="http://schemas.microsoft.com/ink/2010/main" type="inkWord" rotatedBoundingBox="4196,9088 9236,9009 9270,11161 4230,11241">
                  <msink:destinationLink direction="with" ref="{613BB3C2-0148-4C1E-9EDE-8A99436F570F}"/>
                </msink:context>
              </emma:interpretation>
              <emma:one-of disjunction-type="recognition" id="oneOf12">
                <emma:interpretation id="interp60" emma:lang="en-US" emma:confidence="0">
                  <emma:literal>Fountain</emma:literal>
                </emma:interpretation>
                <emma:interpretation id="interp61" emma:lang="en-US" emma:confidence="0">
                  <emma:literal>= unau</emma:literal>
                </emma:interpretation>
                <emma:interpretation id="interp62" emma:lang="en-US" emma:confidence="0">
                  <emma:literal>= Macaw</emma:literal>
                </emma:interpretation>
                <emma:interpretation id="interp63" emma:lang="en-US" emma:confidence="0">
                  <emma:literal>Francolin</emma:literal>
                </emma:interpretation>
                <emma:interpretation id="interp64" emma:lang="en-US" emma:confidence="0">
                  <emma:literal>= uncoil</emma:literal>
                </emma:interpretation>
              </emma:one-of>
            </emma:emma>
          </inkml:annotationXML>
          <inkml:trace contextRef="#ctx0" brushRef="#br1" timeOffset="55988.4984">5597 9594 12255,'15'-28'4773,"-7"12"-258,-2-4 0,3-10-2193,8 17-1161,-9-11-387,13 8-129,-5-4-258,9 8-129,-2 1 0,5 7-129,1 4 0,-2 2-129,-3 11 0,0 6 0,-8 8 0,-8 7 0,-8 6-129,-5 5 0,-14 6-129,-15-1 0,-5 5-129,-15-7 0,1 2 129,-4-11-129,4-3 129,1-11 129,11-7 129,6-4 0,6-9 129,13 2 129,16-7 0,0 0 129,0 0 0,0 0 0,25-3 0,14 3 0,7-2 0,15 2-128,5 0-259,5 2 0,5 5 0,-3-4-130,0 8-515,-12-11-903,4 0-2967,-13-2-387,-7-7 258,-8-7-774</inkml:trace>
          <inkml:trace contextRef="#ctx0" brushRef="#br1" timeOffset="52572.0922">3845 9144 9030,'18'23'4515,"-18"-23"129,0 0-129,23 18-1419,-23-18-903,0 0-516,11-18-516,-11 18 0,16-37-516,-4 7-515,-5-13-130,6-10 0,-3-20 0,3-11 0,-2-14 0,3-8 0,0-6 0,6-6 0,3 3 0,-4 13 0,-1 17 0,-4 17 0,1 22 0,-8 16 0,-7 30-130,0 0 1,0 19 129,-7 13-258,3 9 258,-1 6 0,1 1 0,2 1 0,2 3 0,0-2 0,6-4 0,3-3 0,1-4 129,6-5-129,2-6 129,3-3 0,4-11 1,4-5-130,1-7 0,4-2 0,-2-14 0,3-9 0,-3-13 0,0-7 0,-1-8 0,-5-6 0,-3-4 0,-8 1 0,-5 5 0,-6 5 0,-4 7 0,0 9 0,-13 11 0,13 23 0,-26-19-130,26 19 130,-27 5 0,27-5 0,-11 37 0,11-8 130,4 3-130,10 5 0,2 6 0,4 1 0,3 1 0,0 1 0,-2-3 0,-3 3 0,0-2 0,-6-6 0,4 3-388,-10-20-1289,15 4-2967,-10-9-387,-11-16 0,28 5-129</inkml:trace>
          <inkml:trace contextRef="#ctx0" brushRef="#br1" timeOffset="52962.0928">4772 8353 12900,'14'0'4773,"-14"0"-387,23 34 258,-1-8-3354,-13-4-258,12 10-258,-10 0-258,3 0-387,-4 0-129,-4-9 0,-1-2-129,-5-21 0,2 16 0,-2-16-129,2-25 129,-1-7 0,3-7 258,5-4-129,-4-3 129,8 5 129,-4-1 0,3 13 0,-1 4 129,-11 25-129,21-21 0,-21 21 0,25 9 0,-11 10 0,-1 6-258,1 2 0,0 5-258,0-2 0,2 9-387,-7-16-387,13 18-1032,-15-18-2580,7-5 0,7-9-387,1-9 129</inkml:trace>
          <inkml:trace contextRef="#ctx0" brushRef="#br1" timeOffset="53523.6938">5700 8139 12900,'-40'-58'4902,"4"36"-387,-5 8 129,2 2-2580,5 12-1161,-9 7-258,11 14-129,-1 4-129,6 11-258,6 5 129,6 8 0,6 3-258,9 3 129,9 0-129,13-2 0,8-6 0,7-6 129,8-11-129,-1-11 0,6-8-129,-4-11 129,1-11 0,-8-10-129,-6-9 0,-4-4 129,-9-1-129,-4-1 129,-9 4 0,-6 3 0,-1 8 0,0 21-129,-14-18 129,-2 18-129,16 0 0,-25 31 129,16-3-129,2 6 0,7 7 0,0 3 129,11 2 0,7-3 0,5-4 0,4-5 129,1-9 0,6-7 129,-2-18 0,3 0 129,-6-23 0,1-6-257,-5-12-130,-5-1 0,-8-8 0,-7 2 0,-5 1 0,-5 5 0,-7 10 0,-8 2 0,2 17-130,-14-5-2450,13 18-2322,-1 0-129,20 0-258,-21 29 0</inkml:trace>
          <inkml:trace contextRef="#ctx0" brushRef="#br1" timeOffset="53898.0947">6037 8392 12642,'53'14'4902,"-26"-1"-258,-1 4 129,3-4-2580,15 24-903,-6-7-516,8 11-387,-5-2-258,0-1-129,-2 1-516,-9-14-258,9 9-774,-23-31-1161,20 6-1032,-20-14-258,5-4 387,-15-23 1161,17 7 1161,-20-12 1032,-3-6 1290,0 14 1290,-14-6 1032,0 15 387,-11-3-258,25 23-1032,-54 0-903,31 16-645,-12 4-129,10 14-258,-5-1-258,5 8 0,-2-2-129,2 2-129,2-2-258,-4-12-903,15 5-3096,-11-7-516,3-7 258,20-18-774</inkml:trace>
          <inkml:trace contextRef="#ctx0" brushRef="#br1" timeOffset="56394.099">6563 9468 15093,'0'0'4773,"0"0"0,0 0-258,-19-14-3225,19 24-387,0-10-129,0 38-128,0-13-646,0 12 0,-2 4 0,2 9 0,-4-1 0,4 3 0,-2 1 0,2-5 0,0-3 0,0-6 0,0-9 0,0-7 0,2-5 0,-2-18 0,0 0 0,22 18 0,-5-18 0,10 0 0,10 0 0,11 0 0,8 0 0,4 0 0,4 0 0,-2 5 0,1 2 0,-12-1 0,-5 6 0,-14-10 0,8 5-4129,-19-5-1031,-3-2 129,-2 0-516</inkml:trace>
          <inkml:trace contextRef="#ctx0" brushRef="#br1" timeOffset="54428.4956">7063 8143 15867,'23'-5'4902,"-23"5"0,4 14-129,6 9-3870,-10 2-387,0 9 129,0-1-386,0 8-259,-3 2 0,1 0 0,2-1 0,-2-8 0,2-2 0,0-12 0,9-4-259,-9-16 1,27 0 0,-11-13 129,2-8 129,1-6 0,1-3 0,-1 2 129,-1 1 0,2 4-129,-3 3 129,3 10 0,0 4 0,3 6 0,-2 14 1,4 15-130,0 6 0,0 10 0,1 3 0,-1 5 0,-3-5 0,-1-3 0,0-15 0,1-14 0,-3-16 0,6-25 0,-2-19 0,6-17 0,-4-10 0,3-9 0,-3 0 0,-9-2 0,0 11 0,-16 7 0,0 28-2065,-14 3-2966,-16 17-129,-15 10-129,-6 10 0</inkml:trace>
          <inkml:trace contextRef="#ctx0" brushRef="#br1" timeOffset="51448.8903">2812 8685 11094,'0'0'4644,"0"0"-129,-18 7 0,18-7-2322,0 0-903,0 0-258,0 0-258,0 0-258,20 2 0,-4-2-129,10 4 0,4-4 0,11 7-129,4-4-129,-1-1-387,4 5-129,-12-7-387,7 13-903,-27-4-2967,-16-9-258,3 16-129,-14-6-129</inkml:trace>
          <inkml:trace contextRef="#ctx0" brushRef="#br1" timeOffset="51651.6905">2751 8959 14448,'0'0'4773,"0"0"-258,22 2-129,4 7-3354,-3-9-258,13 5-258,3 2-645,-3-7-1935,5 0-2322,12 4-129,2-4-258,11-5-387</inkml:trace>
        </inkml:traceGroup>
        <inkml:traceGroup>
          <inkml:annotationXML>
            <emma:emma xmlns:emma="http://www.w3.org/2003/04/emma" version="1.0">
              <emma:interpretation id="{F5E48BC8-4407-4B4F-B1F6-E9543A2228D7}" emma:medium="tactile" emma:mode="ink">
                <msink:context xmlns:msink="http://schemas.microsoft.com/ink/2010/main" type="inkWord" rotatedBoundingBox="9962,8878 14877,8800 14903,10416 9988,10493"/>
              </emma:interpretation>
              <emma:one-of disjunction-type="recognition" id="oneOf13">
                <emma:interpretation id="interp65" emma:lang="en-US" emma:confidence="0">
                  <emma:literal>(vas-VT)</emma:literal>
                </emma:interpretation>
                <emma:interpretation id="interp66" emma:lang="en-US" emma:confidence="0">
                  <emma:literal>(Vas-VT)</emma:literal>
                </emma:interpretation>
                <emma:interpretation id="interp67" emma:lang="en-US" emma:confidence="0">
                  <emma:literal>[vas-VT)</emma:literal>
                </emma:interpretation>
                <emma:interpretation id="interp68" emma:lang="en-US" emma:confidence="0">
                  <emma:literal>(Vons-VT)</emma:literal>
                </emma:interpretation>
                <emma:interpretation id="interp69" emma:lang="en-US" emma:confidence="0">
                  <emma:literal>{vas-VT)</emma:literal>
                </emma:interpretation>
              </emma:one-of>
            </emma:emma>
          </inkml:annotationXML>
          <inkml:trace contextRef="#ctx0" brushRef="#br1" timeOffset="58843.3034">10955 8442 15351,'50'-11'4644,"-27"7"0,4 1-387,10 3-3225,-10-4-516,15 3-258,3-3-258,6-5-129,12 7-645,-6-15-2451,8-1-1290,5-4 0,-6-4-387,-4-4 129</inkml:trace>
          <inkml:trace contextRef="#ctx0" brushRef="#br1" timeOffset="59170.904">11814 8043 14448,'-16'-23'4773,"-2"23"-129,18 0 129,0 18-3225,0-2-516,16 14-258,-3 2 1,6 11-775,1 3 0,3 9 0,-2 8 0,3 9 0,-7 0 0,1-3 0,-4-12 0,1-6 0,-3-15 0,6-20 0,0-18 0,5-30 0,2-21 0,3-13 0,2-9 0,2-12 0,-1-3 0,-5-3 0,-1 9 0,-7 4 0,2 16 0,-12 6 0,8 22-1291,-16 1-1547,0 35-1935,0 0-129,0 0 0,0 21-387</inkml:trace>
          <inkml:trace contextRef="#ctx0" brushRef="#br1" timeOffset="59404.9044">12456 8367 15738,'71'25'4515,"-28"-18"129,2 2-387,-6-9-3225,18 0-516,-4 0-258,4 0-258,-4-2-129,-8-9-645,6 11-1290,-13-8-2451,-13-1 0,-9-2-258,-16 11-129</inkml:trace>
          <inkml:trace contextRef="#ctx0" brushRef="#br1" timeOffset="59576.5047">12954 8371 7353,'-51'44'4644,"28"-15"-129,7 6-129,1 11-645,-1-8-1419,16 20-774,-5-11-645,5 9-258,2-6-387,5-2 0,0-7-387,-2-9-258,8-3-516,-13-29-3225,0 0-258,0 0-258,12-23-129</inkml:trace>
          <inkml:trace contextRef="#ctx0" brushRef="#br1" timeOffset="59872.9052">12960 7858 14835,'69'-16'4902,"-24"24"0,1 18-387,5 28-3096,-6-5-387,12 24-387,-13 11-128,1 24-517,-15 10 0,-7 8 0,-9 2 0,-10 2 0,-4-9 0,-11-9 0,-8-14 0,-8-20 0,-5-18 0,-7-21 0,9 2-1291,-13-26-3482,2-5-258,2-10 0,9-5-516</inkml:trace>
          <inkml:trace contextRef="#ctx0" brushRef="#br1" timeOffset="57096.1003">8941 7851 13029,'27'-42'4773,"-22"26"-387,-5 16 129,-24-22-3354,8 26-258,-22 6-129,4 19-258,-14 3 0,2 18 0,-7 5 129,3 14-258,4 6 129,10 10-386,4 8-130,14 5 0,6 5 0,8 0 0,4 0 0,7-5 0,8-7 0,4-8 0,6-12 0,4-10 0,8-15 0,2-7 0,6-12 0,6-6 0,4-8 0,-1-8 0,1-2 0,-5-3-130,3 0-1289,-18-14-3225,1-2-387,-9-7 258,-8-4-258</inkml:trace>
          <inkml:trace contextRef="#ctx0" brushRef="#br1" timeOffset="57532.9011">9066 8154 14577,'-14'-57'4644,"10"37"-258,4 20 0,14-7-3096,-14 7-387,15 14-387,-5 6 0,12 14-129,-3 3 129,6 11-129,-4 7-128,4 7-259,-3 6 0,-1 1 0,-5 1 0,2-5 0,-6-8 0,-1-7 0,-2-12 0,2-14 0,-11-24 0,21 0 0,-9-26 0,4-17 0,0-14 0,6-12 0,-1-9 0,2-10 0,-2 3 0,-1 1 0,-4 12 0,-2 6 0,-3 16 0,-6 7 0,4 20 0,-9 5-1033,0 18-1031,6 11-2838,2 10-129,0 2-129,2 8 0</inkml:trace>
          <inkml:trace contextRef="#ctx0" brushRef="#br1" timeOffset="58203.7023">9857 8468 12513,'0'-17'4644,"-16"8"-258,16 9 129,-21 9-2709,-4-2-774,9 18-387,-7 0 0,2 10-258,-4 4-129,7 7 0,0 1-129,8 2 0,2 1 0,7-2 0,1-1-129,5-7 129,9-4-129,6-8 129,1-6 0,6-6 129,-2-11 0,1-5 1,-1-5-259,-2-11 0,-5-7 0,-5-6 0,-6-1 0,-7 0 0,0 0-130,-14-1-257,-2 10 0,-9 0 0,5 10-129,-7 0 129,10 11 0,-3-1 0,20 1 0,-25 1 129,25-1 258,0 0 0,0 18 0,0-18 129,22 7 129,-1-1 129,0-6 0,6 1 129,-2-1-129,1 0 0,-2-3 0,1 1-129,-6 0 129,1 2-257,-20 0-130,30 2 0,-30-2 0,27 27 0,-17-4 0,3 2 0,-4 1 0,-1 5 0,1-1 0,-7-4-259,7 6-773,-9-32-1290,0 31-2193,0-31-516,11 16 258,6-16-387</inkml:trace>
          <inkml:trace contextRef="#ctx0" brushRef="#br1" timeOffset="58578.1029">10555 8584 14319,'2'-71'4515,"-13"51"-129,-9 8-129,20 12-2967,-39 0-645,20 5-258,-5 4-129,7 5 0,1 4-129,9 2 129,5-3-129,2 5 129,10-3-129,12 4 129,4-3 0,8 5 0,0-4 0,2 2 0,-4-1 1,0-1-259,-7 0 0,-6 3 0,-8-1 0,-4 2 0,-7-6 0,-4 4 0,-12-5 0,-5-2 0,-7-4 0,-12-3 0,0-2 0,-10-7 0,7 2-775,-21-12-2063,20 1-2064,1-9 0,13 0-129,8-3-129</inkml:trace>
        </inkml:traceGroup>
        <inkml:traceGroup>
          <inkml:annotationXML>
            <emma:emma xmlns:emma="http://www.w3.org/2003/04/emma" version="1.0">
              <emma:interpretation id="{E30B5AD2-28D5-4AD2-B4D1-7551EA6A5DF6}" emma:medium="tactile" emma:mode="ink">
                <msink:context xmlns:msink="http://schemas.microsoft.com/ink/2010/main" type="inkWord" rotatedBoundingBox="15000,8286 23451,8152 23490,10569 15039,10702"/>
              </emma:interpretation>
              <emma:one-of disjunction-type="recognition" id="oneOf14">
                <emma:interpretation id="interp70" emma:lang="en-US" emma:confidence="0">
                  <emma:literal>Fids-vas-VT</emma:literal>
                </emma:interpretation>
                <emma:interpretation id="interp71" emma:lang="en-US" emma:confidence="0">
                  <emma:literal>Fords-vas-VT</emma:literal>
                </emma:interpretation>
                <emma:interpretation id="interp72" emma:lang="en-US" emma:confidence="0">
                  <emma:literal>Fords-roes-VT</emma:literal>
                </emma:interpretation>
                <emma:interpretation id="interp73" emma:lang="en-US" emma:confidence="0">
                  <emma:literal>evss)Vas-VT</emma:literal>
                </emma:interpretation>
                <emma:interpretation id="interp74" emma:lang="en-US" emma:confidence="0">
                  <emma:literal>Fords-vans-VT</emma:literal>
                </emma:interpretation>
              </emma:one-of>
            </emma:emma>
          </inkml:annotationXML>
          <inkml:trace contextRef="#ctx0" brushRef="#br2" timeOffset="69420.122">17652 8150 13545,'0'-25'4773,"9"6"-258,-9 19 258,28 19-3354,-19 3-387,16 17-387,-7 2-129,10 17 0,-4 4-129,4 11 0,-3 0-258,-2 4 1,-2-4-130,1-6 0,-6-10 0,-2-11 0,-3-12 0,1-16 0,-12-18 0,16-7 0,-9-27 0,0-16 0,2-17 0,4-12 0,5-11 0,1-4 0,8-3 0,-1 3 0,1 11 0,-4 13 0,0 17 0,-8 10 0,2 20-130,-15 4-1160,14 22-1806,-16-3-1806,6 36-258,1-8-258,7 9 129</inkml:trace>
          <inkml:trace contextRef="#ctx0" brushRef="#br2" timeOffset="70044.1231">18636 8403 13029,'12'-24'4902,"-12"3"-387,0 21 129,-12 0-3096,-15 2-774,8 14-258,-12 2-129,3 10-129,-4 8-129,3 6 0,4 5-129,6 2 129,8 1-129,11 2 129,0-6-129,16-3 129,6-8 129,6-6-129,2-8 129,2-5 0,-3-9 0,-1-7 0,-5 0-128,-3-12-130,-6-6-130,-7-10 1,-3-1-129,-4-6-129,-6 3 0,-10-6-129,4 10 0,-9-3 0,3 15 0,-4-1 0,22 17 0,-28-9 129,28 9 0,0 0 258,0 0 0,-11 14 258,11-14 0,13 11 258,-13-11 0,28 3 0,-12-3 129,7 0-129,-3-2 0,5 1 0,-4-5 0,4 6-129,-2 0 0,2 4 0,-5 5 0,3 9 0,-4-1-129,-1 6 0,-2 2-129,-5 2 0,0 3-387,-11-5-129,5 7-516,-5-32-1677,-14 30-2193,14-30 129,-11 16-258,11-16 0</inkml:trace>
          <inkml:trace contextRef="#ctx0" brushRef="#br2" timeOffset="70371.7236">19322 8452 14061,'4'-46'4644,"-25"34"-258,-8 6 0,4 6-3612,-10 0-258,10 11-129,-4-4-129,6 6 0,4-1 0,10 6-129,7 0 129,5 5-129,17 0 0,12 5 0,5 1 129,8 3 0,1-2 0,2 2 0,-5-5-129,-4-1 129,-12-2 0,-10-5-129,-13-1 0,-4-2-129,-21-2-129,-15-5-129,-8 2-258,-15-11-516,11 10-2322,-16-10-1677,5 0 258,4-7-387,9-7 0</inkml:trace>
          <inkml:trace contextRef="#ctx0" brushRef="#br2" timeOffset="70636.9241">19774 8422 13029,'41'0'5031,"-18"0"-258,-3 2 129,5 12-3096,-9-14-774,19 6-258,-4-6-387,9 0-129,3 0-258,3-6-387,15 6-387,-15-7-3354,18-4-903,2-1 258,-2-4-387</inkml:trace>
          <inkml:trace contextRef="#ctx0" brushRef="#br2" timeOffset="71026.9247">20824 8168 15738,'-2'-23'5031,"2"23"-129,11 0-129,5 21-3870,-8 0-258,10 10-129,-5 2-257,6 12-259,-1 3 0,2 9 0,-3 0 0,1 0 0,0-6 0,-2-5 0,-2-10 0,2-15 0,-16-21 0,30-9 0,-14-28 0,2-16 0,-2-17 0,6-8 0,-3-9 0,4-5 0,0 3 0,-1 3 0,1 13 0,-7 9 0,3 20 0,-11 3-388,8 34-2579,-16 7-2064,0 0 0,-13 35-258,4 1-387</inkml:trace>
          <inkml:trace contextRef="#ctx0" brushRef="#br2" timeOffset="71276.5252">21396 8285 14448,'64'0'5031,"-30"0"-258,11 0-129,-11 0-3354,22 0-387,0 0-258,6 0-258,-5-3-258,-2-3-258,-5 3-258,-13-8-774,6 6-3483,-22 1-258,-21 4-129,0 0-129</inkml:trace>
          <inkml:trace contextRef="#ctx0" brushRef="#br2" timeOffset="71432.5255">21887 8285 11868,'-33'48'5031,"22"-16"-258,2 4 129,9 17-2580,-11-8-903,11 13-387,-5-4-516,5-1-387,0 2-645,-5-10-4128,5-8-258,0-14-129,0-23-258</inkml:trace>
          <inkml:trace contextRef="#ctx0" brushRef="#br1" timeOffset="60559.3064">13543 7387 13545,'16'-59'4902,"-5"29"-129,7 5 0,-13-12-2838,30 21-645,-8-7-387,16 16-257,-6 0-646,6 7 0,-6 12 0,-5 11 0,-10 15 0,-10 10 0,-12 7 0,-11 7 0,-13 2 0,-9-4 0,-2-3 0,-1-7 0,4-11 0,6-12 0,8-8 0,18-19 0,0 0 0,19 0 0,19-7 0,15-10 0,11-8 0,13 0 0,6 0 0,-1-4 0,3 19-775,-19-10-4127,-7 8-258,-16 1-129,-13 4-387</inkml:trace>
          <inkml:trace contextRef="#ctx0" brushRef="#br2" timeOffset="66362.5163">14130 8081 14190,'-21'-11'4773,"21"11"-258,-6-21 129,6 21-3096,9-7-645,9 7-129,-2-4-258,9 2-129,3 0-129,13 1-129,11 1-387,8-7-774,29 1-3354,-1 3-645,0 1 258,1-2-516</inkml:trace>
          <inkml:trace contextRef="#ctx0" brushRef="#br2" timeOffset="67267.3182">14906 8427 15222,'12'-39'4773,"-12"39"-129,14-16-129,-14 16-3096,0 0-645,23 23-258,-1 9-129,-3 8 0,10 13-257,-4 6-130,5 5 0,-3 1 0,-2 1 0,-2-5 0,-4-10 0,-3-8 0,-3-11 0,-4-11 0,-9-21 0,0 0 0,0 0 0,16-21 0,-13-16 0,1-20 0,-1-14 0,4-11 0,1-16 0,0 0 0,5-1 0,-1 3 0,3 12 0,-5 16 0,1 17 0,0 19 0,-11 32 0,0 0-259,0 0-2966,0 35-1677,-2 5-129,2 9-129,-2 12-258</inkml:trace>
          <inkml:trace contextRef="#ctx0" brushRef="#br2" timeOffset="67875.7193">15665 8726 14706,'9'-28'4773,"-9"28"-129,0 0 0,2 26-3225,-4-4-774,2 10-258,0 0 0,0 7 0,4-2-129,3-1-129,2-1-258,-4-10-129,6-2-129,-11-23-258,16 20-129,-16-20-129,12-16-129,-12-18-258,7 4 258,-9-22 0,2 8 0,-14-15 387,2 11 258,-8 0 258,-6 2 774,10 12 129,-9 0 258,25 34-129,-22-32 129,22 32 129,18 0 0,19 18-258,3 0-129,15 14-129,-2 0-129,11 11 1,-7-1-517,-2 3 0,-10-4 0,-12 0 0,-15-6 0,-14-1 0,-8-4 0,-21-7 0,-10-1 0,-12-8 0,-6 0 0,-7-7 0,-1 0 0,1-5 0,6 2-130,-1-4-515,16 2-387,-7-4-1032,19 2-2580,4-2-129,23 2-129,-20 0-258</inkml:trace>
          <inkml:trace contextRef="#ctx0" brushRef="#br2" timeOffset="68296.92">16423 8721 13674,'21'-21'4515,"-5"-8"-258,-16 29 0,0 0-3354,-26-5-387,10 5-129,-9 5-129,5 6 0,-1-1-129,5 5 0,0-5-129,16-10 129,-14 27-129,14-27 258,5 29-129,11-12 129,5-2 129,9 6 0,3-2 0,7 5 0,-2-3-129,1 4 129,-5-6-129,-2 3-129,-9-3 1,-7 1-130,-11-4 0,-5 0 0,0-16 0,-30 25 0,1-16 0,-10-4 0,2 2-259,-15-7-1031,19 0-1806,-12 0-1806,8-7 0,3-5-387,6-4 387</inkml:trace>
          <inkml:trace contextRef="#ctx0" brushRef="#br2" timeOffset="68811.7209">16636 8066 14577,'0'0'4773,"0"0"-258,0 0 0,0 0-3225,32 25-774,-10 2 129,13 10-258,4 3 258,10 9-387,0 1 0,8 3 0,0 1-258,0-3 130,0-1-130,-5-4 0,-4-5 0,-7-3 0,-8-10 0,-4-3 0,-10-5 0,-6-1 0,-8-1 0,-5 3 0,-2 2 0,-10 6 0,-8 6 0,-5 6 0,-8 4 0,-8 5 0,-9 3 0,-7 4 0,-7 0 0,-4 0 0,1 1 0,-6-4 0,7 3 0,-5-15-517,21 13-2450,-3-21-2064,8-7 129,10-9-258,8-11-129</inkml:trace>
        </inkml:traceGroup>
      </inkml:traceGroup>
      <inkml:traceGroup>
        <inkml:annotationXML>
          <emma:emma xmlns:emma="http://www.w3.org/2003/04/emma" version="1.0">
            <emma:interpretation id="{FFCBA727-BE45-43F3-A105-4329D80E5699}" emma:medium="tactile" emma:mode="ink">
              <msink:context xmlns:msink="http://schemas.microsoft.com/ink/2010/main" type="line" rotatedBoundingBox="15588,9302 23110,9324 23104,11466 15581,11445"/>
            </emma:interpretation>
          </emma:emma>
        </inkml:annotationXML>
        <inkml:traceGroup>
          <inkml:annotationXML>
            <emma:emma xmlns:emma="http://www.w3.org/2003/04/emma" version="1.0">
              <emma:interpretation id="{B8967928-BE34-4C16-A1E9-0DE3B912872A}" emma:medium="tactile" emma:mode="ink">
                <msink:context xmlns:msink="http://schemas.microsoft.com/ink/2010/main" type="inkWord" rotatedBoundingBox="15588,9303 16454,9305 16449,11078 15582,11076"/>
              </emma:interpretation>
              <emma:one-of disjunction-type="recognition" id="oneOf15">
                <emma:interpretation id="interp75" emma:lang="en-US" emma:confidence="1">
                  <emma:literal>L</emma:literal>
                </emma:interpretation>
                <emma:interpretation id="interp76" emma:lang="en-US" emma:confidence="0">
                  <emma:literal>1</emma:literal>
                </emma:interpretation>
                <emma:interpretation id="interp77" emma:lang="en-US" emma:confidence="0">
                  <emma:literal>l</emma:literal>
                </emma:interpretation>
                <emma:interpretation id="interp78" emma:lang="en-US" emma:confidence="0">
                  <emma:literal>'</emma:literal>
                </emma:interpretation>
                <emma:interpretation id="interp79" emma:lang="en-US" emma:confidence="0">
                  <emma:literal>•</emma:literal>
                </emma:interpretation>
              </emma:one-of>
            </emma:emma>
          </inkml:annotationXML>
          <inkml:trace contextRef="#ctx0" brushRef="#br2" timeOffset="65910.1158">14127 8266 13545,'0'-41'4644,"0"41"-258,0-22 129,0 22-2967,0 0-645,0 9-258,0 7-258,1 15 0,3 8 0,5 18 0,-2 14-129,4 21 129,-6 8 1,4 12-388,-7 5 0,1 11 0,-3 0 0,0 2 0,0-7 0,0-8 0,0-15 0,2-7 0,1-15 0,6-16 0,-2-14 0,2-16 0,-2-9 0,-7-23 0,13 25 0,-13-25 0,0 0 0,18 14 0,-18-14 0,18 11 0,-18-11 0,33 9 0,-6-4 0,7-1 0,10-2 0,10-2 0,11 0 0,5-6 0,10-1 0,-9-14-1162,13 8-3611,-19-5-258,-8 2 129,-16 0-387</inkml:trace>
        </inkml:traceGroup>
        <inkml:traceGroup>
          <inkml:annotationXML>
            <emma:emma xmlns:emma="http://www.w3.org/2003/04/emma" version="1.0">
              <emma:interpretation id="{AA1C9964-2E42-448C-98B6-A99A0F61C7B3}" emma:medium="tactile" emma:mode="ink">
                <msink:context xmlns:msink="http://schemas.microsoft.com/ink/2010/main" type="inkWord" rotatedBoundingBox="17037,10413 23107,10431 23104,11466 17034,11449"/>
              </emma:interpretation>
              <emma:one-of disjunction-type="recognition" id="oneOf16">
                <emma:interpretation id="interp80" emma:lang="en-US" emma:confidence="1">
                  <emma:literal>saturation</emma:literal>
                </emma:interpretation>
                <emma:interpretation id="interp81" emma:lang="en-US" emma:confidence="0">
                  <emma:literal>Saturation</emma:literal>
                </emma:interpretation>
                <emma:interpretation id="interp82" emma:lang="en-US" emma:confidence="0">
                  <emma:literal>saturations</emma:literal>
                </emma:interpretation>
                <emma:interpretation id="interp83" emma:lang="en-US" emma:confidence="0">
                  <emma:literal>satiation</emma:literal>
                </emma:interpretation>
                <emma:interpretation id="interp84" emma:lang="en-US" emma:confidence="0">
                  <emma:literal>Saturations</emma:literal>
                </emma:interpretation>
              </emma:one-of>
            </emma:emma>
          </inkml:annotationXML>
          <inkml:trace contextRef="#ctx0" brushRef="#br2" timeOffset="73164.1285">15978 9932 12255,'7'-16'4386,"-7"-2"-387,0 18-258,-32 2-2580,-10 5-516,-3 7-387,-8 1-129,1 6-129,-1 0 0,7 2 0,7-5 0,14-2 129,5-3 0,20-13 129,-4 17 129,13-9 129,13-7-129,17 8 129,0-7 129,16 10-129,0-4 0,9 6-129,-7-2 0,0 6-129,-11-2 0,-5 4-129,-12-1 129,-11 1-258,-11 1 258,-7 0-258,-9-1 259,-13 0-259,-4-6 0,-8 0 0,-5-5 0,-6-2 0,-1-7 0,0 0 0,1-5 0,3-6 0,3-1 0,3-4 0,8-2 0,4 2 0,8-2 0,2 2 0,14 16 0,-18-25-517,18 25-257,-5-16-774,5 16-1161,14 0-2322,-14 0 516,25 9-645,-7-4 387</inkml:trace>
          <inkml:trace contextRef="#ctx0" brushRef="#br2" timeOffset="73663.3294">16370 10113 6966,'37'-44'4386,"-33"21"0,-1 5-258,-3 18-1161,-16-34-645,16 34-645,-23-21-516,23 21-258,-29-9-258,29 9-129,-30 0-129,30 0 0,-21 21-258,12-3 129,2 0-129,5 3 0,0 1 0,2 1 0,2 0-129,5 0 0,4-3 0,0-3-129,-11-17 0,21 23 129,-21-23-129,25 6 129,-25-6 129,28-11-129,-15-5 258,3 0-129,-2-5 129,2 3 0,-4 0-129,-1 2 0,-11 16-129,21-18 0,-21 18 0,20 0 0,-20 0-129,23 29 129,-9-4-129,-1 0-129,5 7 0,-10-7-387,12 5-387,-20-30-1161,23 21-2322,-7-21-129,4-3-129,5-17-258</inkml:trace>
          <inkml:trace contextRef="#ctx0" brushRef="#br2" timeOffset="74100.1302">16818 9945 9804,'-34'-20'4773,"34"20"-258,0 0 0,0 0-1032,37 0-1806,-10 0-645,25 3-258,1-1-387,11 4-258,4-1-387,-4-5-774,9 0-2580,-18 0-1161,-9 0 129,-10-5-387,-13-3-387</inkml:trace>
          <inkml:trace contextRef="#ctx0" brushRef="#br2" timeOffset="73912.9299">16962 9649 14061,'0'-87'4773,"0"57"-258,0 30 0,-9-29-2709,9 38-774,0-9-258,4 48-129,-3-9-129,10 13-386,-4 9-130,4 10 0,-2 0 0,3 0 0,-1 0 0,-4-12 0,5-1 0,-12-18-259,13-1-1160,-13-39-1548,-5 17-1806,5-17-258,-22-12 0,8-9 0</inkml:trace>
          <inkml:trace contextRef="#ctx0" brushRef="#br2" timeOffset="74926.9316">17444 9891 12900,'7'-16'4773,"-7"16"-258,0 0 258,-9 18-2193,6 10-1806,-6-6-129,3 13-129,-1-1-129,4 5 0,1-5-258,2 2 0,0-6-258,2-5 0,7-2 0,-9-23 0,21 23-129,-21-23 129,30 0 0,-14-14 129,4-6 0,-1-7 0,-1-3 129,0-5-129,-2-3 129,0 5-129,-4 1 0,-3 7 0,0 5 129,-9 20-129,16-14 0,-16 14 129,20 25-129,-8 3 0,1 2 0,3 6 129,1 0 0,3-1-129,0-3 0,1-7 129,0-5 0,2-8 130,-1-7-259,3-5 0,0-1 0,1-14 0,-1-8 0,0-5 0,-4-6 0,-3-5 0,-5-2 0,-12-3 0,-1 4 0,-7 1 0,-7 11-388,-9-1-128,2 13 0,-4 2 0,3 12 129,1-1 0,21 3 0,-25 3 129,25-3 129,0 0 129,0 20 0,0-20 129,18 5 129,1-5 0,-1 0 129,11-2 0,-6-6 0,9 0 0,-5-2 0,6 6 0,-2-3-129,1 7-129,-2-2 1,0 2-130,-1 7 0,-1 8 0,-1 4 0,-1 3 0,-4 2 0,-3 3 0,1 5 0,-8-3-130,4 4-386,-10-6-258,11 9-774,-17-17-1935,15 4-1290,2-7 0,7-3-129,6-8-645</inkml:trace>
          <inkml:trace contextRef="#ctx0" brushRef="#br2" timeOffset="75363.7321">18952 9966 14061,'20'-59'4773,"-20"31"-258,-9 1 129,-12-5-2838,1 20-1032,-7-4-258,6 14-129,-7 2-129,6 5-129,-1 13 0,7 3 0,2 4 0,7 5 0,1 1-129,5-3 0,1 2-129,0-1 0,10-1-129,-1-6 0,6-3 0,-15-19 0,30 20 129,-12-20 0,-1-4 129,3-10 129,-2-9 129,1 0 0,-3-4 0,4 2-129,-4 4 129,3 7-258,1 3 129,1 11 0,1 2-129,3 17 0,3 8 0,0 3-129,4 4 0,1 0-129,2-1-387,-5-11-258,17 4-1032,-12-20-2838,8-6 129,1-20-129,1-12-258</inkml:trace>
          <inkml:trace contextRef="#ctx0" brushRef="#br2" timeOffset="75894.1333">19653 9777 9804,'-23'-23'4773,"11"4"-129,12 19-129,33 0-1806,-8-11-774,32 11-516,-3-7-516,20 5-129,-4-9-258,1 8-258,-9-4 0,-5 3 1,-12-1-259,-12 5 0,-13 0 0,-20 0 0,14 21 0,-12 1 0,-2 4 0,3 8 0,1 5 0,1 2 0,2 2 0,-1-6 0,4 2-775,-10-17-644,18 2-2838,-18-24-774,0 0 258,0 0-387</inkml:trace>
          <inkml:trace contextRef="#ctx0" brushRef="#br2" timeOffset="75613.3327">19813 9420 12642,'0'-75'5031,"-1"56"-387,1 19 258,0 0-1419,-18 10-2580,18 21-258,0 2-128,0 17-517,0 11 0,5 10 0,2 5 0,0 4 0,0 2 0,-5-11 0,5-5 0,-7-16-775,4-8-515,-4-42-1161,-4 22-1548,4-22-774,-19-22 0,10-6-258,-5-8 129</inkml:trace>
          <inkml:trace contextRef="#ctx0" brushRef="#br2" timeOffset="76050.1336">20283 9566 12900,'-2'-112'4644,"0"69"-387,2 13 129,0 30-3225,0-22-1032,0 22-1032,0 13-1677,0 14-1677,-3-1-258,3 12 0,5-5-645</inkml:trace>
          <inkml:trace contextRef="#ctx0" brushRef="#br2" timeOffset="76377.7341">20736 9615 12642,'20'-14'4386,"-20"14"-258,-16 7-129,-5 4-2838,8 16-516,-6-2-129,4 12 0,-2 0 0,10 6-129,1-2-129,6 3 0,9-6 129,11-1-129,-1-8 129,10-3 129,-3-12-129,6-1 129,-3-13 0,-2-5-128,-8-17-388,-5-6 0,-3-6 0,-11-11-259,4 12-902,-13-22-1935,-2 14-1677,4 0-258,3 7-129,4 6 0</inkml:trace>
          <inkml:trace contextRef="#ctx0" brushRef="#br2" timeOffset="76720.9347">20920 9585 13803,'17'0'4902,"-17"0"-129,24 16-129,1 6-3096,-25-22-387,40 41-387,-18-18-258,4 9-258,-6 0-129,-4-2-387,0 4-129,-9-9 0,2 1-129,-9-26 129,9 23 0,-9-23 129,16-14 129,-2-11 129,2-12 258,7 0 129,-3-11 0,5 10 129,-6-3-129,4 13 0,-7 3 0,6 18-128,-6 7-259,2 21 0,-2 15 0,1 10 0,5 7 0,1 6 0,12 9-259,-4-12-4514,10-2-258,-2-17 0,2-5-258</inkml:trace>
        </inkml:traceGroup>
      </inkml:traceGroup>
      <inkml:traceGroup>
        <inkml:annotationXML>
          <emma:emma xmlns:emma="http://www.w3.org/2003/04/emma" version="1.0">
            <emma:interpretation id="{70649DCA-DC44-452B-A8D0-207BBD52761C}" emma:medium="tactile" emma:mode="ink">
              <msink:context xmlns:msink="http://schemas.microsoft.com/ink/2010/main" type="line" rotatedBoundingBox="17303,11378 21791,11603 21704,13336 17216,13111"/>
            </emma:interpretation>
          </emma:emma>
        </inkml:annotationXML>
        <inkml:traceGroup>
          <inkml:annotationXML>
            <emma:emma xmlns:emma="http://www.w3.org/2003/04/emma" version="1.0">
              <emma:interpretation id="{FC713226-85F8-4949-B48B-EABB9AE8A2EB}" emma:medium="tactile" emma:mode="ink">
                <msink:context xmlns:msink="http://schemas.microsoft.com/ink/2010/main" type="inkWord" rotatedBoundingBox="17303,11378 21791,11603 21704,13336 17216,13111"/>
              </emma:interpretation>
              <emma:one-of disjunction-type="recognition" id="oneOf17">
                <emma:interpretation id="interp85" emma:lang="en-US" emma:confidence="0">
                  <emma:literal>region,</emma:literal>
                </emma:interpretation>
                <emma:interpretation id="interp86" emma:lang="en-US" emma:confidence="0">
                  <emma:literal>region ]</emma:literal>
                </emma:interpretation>
                <emma:interpretation id="interp87" emma:lang="en-US" emma:confidence="0">
                  <emma:literal>region ,</emma:literal>
                </emma:interpretation>
                <emma:interpretation id="interp88" emma:lang="en-US" emma:confidence="0">
                  <emma:literal>region]</emma:literal>
                </emma:interpretation>
                <emma:interpretation id="interp89" emma:lang="en-US" emma:confidence="0">
                  <emma:literal>region J</emma:literal>
                </emma:interpretation>
              </emma:one-of>
            </emma:emma>
          </inkml:annotationXML>
          <inkml:trace contextRef="#ctx0" brushRef="#br2" timeOffset="77563.3363">15797 11186 11610,'34'5'4386,"-17"-3"129,1 0-129,9 3-2967,-27-5-129,48-7-129,-27-13-258,15 3-258,-11-15 0,5-6-129,-7-12-258,0-3-129,-9-2-129,-8 0-258,-6 3 0,-9 4-129,-7 14 0,-13 6-258,1 19-129,-15 4 129,13 10-258,-11 2 129,16 13 129,-5-8 129,16 4 129,14-16 516,-9 18 129,18-13 258,9-5 258,17-1 0,-5-14 129,18 12 0,-8-11-129,11 8-129,-8-1-129,3 7 0,-5 0-129,2 2-129,-6 7-128,-3 7-130,-8 3 0,-2 10 0,-5 5 0,-12-1-388,-1 12-257,-8-13-774,2 18-1935,-9-15-1677,2-3 258,3-9-387,4-23-129</inkml:trace>
          <inkml:trace contextRef="#ctx0" brushRef="#br2" timeOffset="78624.1381">16629 10974 11094,'52'-30'4773,"-31"25"-258,1 1 258,-1-10-2451,9 17-1161,-3-3-258,17 2-258,-1-2-129,9-3-129,-3-15 0,3 4-129,-9-11 0,-4-4-129,-14-3-129,-16 2 0,-9 3-129,-25 1 0,-9 10-129,-12 0 0,-1 16-129,-8 0 0,5 9 129,4 7 0,9 10 0,8 3 129,12 6 0,8 3 0,9 1 129,1 0 129,15-2 0,15 4 129,4-9 0,13-2 0,6-10 0,8-6 0,2-10 0,7-4-129,-3-16 129,-1-13-129,-8-8-129,-9-4 0,-11-2 0,-12 1-129,-8 1 129,-13 9-129,-6 7-129,0 25 129,-27-20-129,4 20 258,1 6-129,-1 6 0,4 6 0,1 0 129,7 3 0,6 2 129,5-2 0,5-1 0,8-4 0,8-2 129,2-5 0,4-4-129,0-5-129,-1 0 129,-3 0-129,-3-7 0,-20 7 0,25-12-129,-25 12 0,0 0 0,18 18 129,-15 10-129,-1 9 129,1 13-129,3 7 129,-1 11 0,2 6 129,0 6-129,-1 2 129,-1 2-129,-3 1 0,-2 6 0,0 0 129,-9-6 0,-2-12-258,-1-9 258,-4-14 0,0-18-129,-4-18 129,1-16-129,-3-28 0,-1-15 0,-2-8-129,-3-9 0,1-4 0,0-7 0,6 4 0,2-1 258,6 6-258,6 2 129,7 2-129,7 1 258,16 2-258,9 4 258,9 5-387,5 0 258,10 5-129,2 2 0,1 6 129,-2 1 0,-9 5 0,-5 3 129,-11 4 0,-7 5 0,-9 1 0,-16 16 0,14-20 0,-14 20 0,0 0 0,0 0 0,3 12-129,1 8 129,1 5-129,2 3 0,0 4 0,2 0-129,0 0-258,-3-9-258,10 8-903,-16-31-3096,10 16-129,-10-16-258,6-13-129</inkml:trace>
          <inkml:trace contextRef="#ctx0" brushRef="#br2" timeOffset="78795.7384">17947 10599 9417,'-9'-64'4644,"2"46"-387,7 18-129,0 0-1161,-21 0-2580,21 0-903,-5 34-1161,-4-13-1806,5-1-645,4 8-258,2-3-258,18 4-129</inkml:trace>
          <inkml:trace contextRef="#ctx0" brushRef="#br2" timeOffset="79076.5389">18296 10766 11094,'30'-5'4128,"-30"5"0,-26 2 0,-8 12-2967,12 12-516,-6 1 129,10 12 0,-5-5-129,16 9 0,-2-8 0,11 6-129,7-12 0,12 1 0,4-14-129,5 2 0,-3-9 0,5-6 0,-5-3-258,-4-11-258,-2-3-258,-8-20-387,11 17-1290,-6-26-2709,4-3 0,2 0-258,3-1-129</inkml:trace>
          <inkml:trace contextRef="#ctx0" brushRef="#br2" timeOffset="79388.5395">18607 10716 11352,'6'13'4773,"-6"3"-129,-2 5 129,2 15-2322,0-17-1032,7 19-387,-2-10-258,8 6-258,-4-4-387,0-3-129,-1-2-258,-2-9 0,1 0 0,-7-16-129,0 0 129,19-6 0,-8-13 129,3-8 258,1-10-129,4 3 258,1-3-129,-1 10 0,1 4 129,1 14-129,1 9 129,1 16-129,0 20 0,3 8-129,1 9-129,2-1-258,4 8-387,-13-22-1677,7 3-2193,3-15-129,2-13-258,2-10-129</inkml:trace>
          <inkml:trace contextRef="#ctx0" brushRef="#br2" timeOffset="80028.1406">19616 10489 12126,'57'-6'4902,"-16"6"-387,3 0 258,6 6-2709,-9-6-903,12 0-387,-12 0-129,-2 0-258,-10 0 0,-4 0 0,-9 1-258,-16-1 0,16 25 0,-11-2-129,-1 11 129,1 16 1,0 16-130,2 14 0,0 12 0,2 12 0,2 6 0,3 7 0,0 1 0,4-3 0,0-10 0,3-9 0,-1-11 0,0-10 0,-10-11 0,-6-7 0,-8-16 0,-30-5 0,-24-8 0,-37-3 0,-26 3 0,-56-12-3742,-8 4-1418,-36-8-258,-17 3-387</inkml:trace>
        </inkml:traceGroup>
      </inkml:traceGroup>
    </inkml:traceGroup>
    <inkml:traceGroup>
      <inkml:annotationXML>
        <emma:emma xmlns:emma="http://www.w3.org/2003/04/emma" version="1.0">
          <emma:interpretation id="{6A3CD75D-E6A3-4F06-B19F-CC55BCEC5785}" emma:medium="tactile" emma:mode="ink">
            <msink:context xmlns:msink="http://schemas.microsoft.com/ink/2010/main" type="paragraph" rotatedBoundingBox="4439,12847 24469,13133 24445,14810 4415,145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130B261-B7AE-4590-9EA1-F6781D9639C6}" emma:medium="tactile" emma:mode="ink">
              <msink:context xmlns:msink="http://schemas.microsoft.com/ink/2010/main" type="inkBullet" rotatedBoundingBox="4426,13731 4960,13738 4957,13945 4423,13938"/>
            </emma:interpretation>
            <emma:one-of disjunction-type="recognition" id="oneOf18">
              <emma:interpretation id="interp90" emma:lang="en-US" emma:confidence="0">
                <emma:literal>-</emma:literal>
              </emma:interpretation>
            </emma:one-of>
          </emma:emma>
        </inkml:annotationXML>
        <inkml:trace contextRef="#ctx0" brushRef="#br1" timeOffset="91384.9604">2966 12804 14190,'-3'20'4902,"24"-18"-258,2 6-516,-1-8-2838,24 0-258,-5 0-516,12 0-258,2 8-645,-8-8-2580,8 0-1806,5 0 129,-6 0-516,3 0 0</inkml:trace>
        <inkml:trace contextRef="#ctx0" brushRef="#br1" timeOffset="91182.1602">2993 12644 6966,'0'0'4902,"0"0"-258,0 0-258,18 5-903,-18-5-1548,41 0-645,-13-5-258,15 5-387,-4-3-129,4 3-258,-2 0-129,-4-2-258,0 2-645,-19-2-1161,4 2-2709,-22 0 0,0 0-129,-4 11-387</inkml:trace>
      </inkml:traceGroup>
      <inkml:traceGroup>
        <inkml:annotationXML>
          <emma:emma xmlns:emma="http://www.w3.org/2003/04/emma" version="1.0">
            <emma:interpretation id="{0BB41C0D-BA1D-44C5-8B8D-5D408C83942A}" emma:medium="tactile" emma:mode="ink">
              <msink:context xmlns:msink="http://schemas.microsoft.com/ink/2010/main" type="line" rotatedBoundingBox="6668,12878 24469,13133 24445,14810 6644,14556"/>
            </emma:interpretation>
          </emma:emma>
        </inkml:annotationXML>
        <inkml:traceGroup>
          <inkml:annotationXML>
            <emma:emma xmlns:emma="http://www.w3.org/2003/04/emma" version="1.0">
              <emma:interpretation id="{0A1E1EAA-0EED-4FF6-9679-616D7E55F130}" emma:medium="tactile" emma:mode="ink">
                <msink:context xmlns:msink="http://schemas.microsoft.com/ink/2010/main" type="inkWord" rotatedBoundingBox="6661,13409 7254,13417 7244,14077 6651,14069"/>
              </emma:interpretation>
              <emma:one-of disjunction-type="recognition" id="oneOf19">
                <emma:interpretation id="interp91" emma:lang="en-US" emma:confidence="0">
                  <emma:literal>o</emma:literal>
                </emma:interpretation>
                <emma:interpretation id="interp92" emma:lang="en-US" emma:confidence="0">
                  <emma:literal>O</emma:literal>
                </emma:interpretation>
                <emma:interpretation id="interp93" emma:lang="en-US" emma:confidence="0">
                  <emma:literal>0</emma:literal>
                </emma:interpretation>
                <emma:interpretation id="interp94" emma:lang="en-US" emma:confidence="0">
                  <emma:literal>8</emma:literal>
                </emma:interpretation>
                <emma:interpretation id="interp95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92476.9622">5517 12449 8127,'-9'-27'3999,"-32"-3"258,17 26-516,-5 4-1806,-15 0-387,15 21-516,-10-1-258,12 12-387,-3 2 258,11 10-258,-1 1 0,13 4 0,3 0-129,4 2 0,11-3-129,10 0 129,4-5 0,7-4 0,2-11 0,9-6 258,-1-12-129,12-8 258,-6-7-129,7-11 0,-7-16 129,5-4-386,-10-10-259,-4-2 0,-12-7 0,-11-4 0,-13-1 0,-3-1 0,-21 6 0,-13 0 0,-8 11 0,-14 1 0,5 21-1033,-22 5-3611,14 11-387,-1 6 0,5 4-258</inkml:trace>
        </inkml:traceGroup>
        <inkml:traceGroup>
          <inkml:annotationXML>
            <emma:emma xmlns:emma="http://www.w3.org/2003/04/emma" version="1.0">
              <emma:interpretation id="{BF74F72F-1488-44F7-A501-DEB9572C3378}" emma:medium="tactile" emma:mode="ink">
                <msink:context xmlns:msink="http://schemas.microsoft.com/ink/2010/main" type="inkWord" rotatedBoundingBox="9687,12933 15450,13063 15413,14727 9649,14597"/>
              </emma:interpretation>
              <emma:one-of disjunction-type="recognition" id="oneOf20">
                <emma:interpretation id="interp96" emma:lang="en-US" emma:confidence="0">
                  <emma:literal>Evasive,</emma:literal>
                </emma:interpretation>
                <emma:interpretation id="interp97" emma:lang="en-US" emma:confidence="0">
                  <emma:literal>[ Vashon,</emma:literal>
                </emma:interpretation>
                <emma:interpretation id="interp98" emma:lang="en-US" emma:confidence="0">
                  <emma:literal>[ Vash7,</emma:literal>
                </emma:interpretation>
                <emma:interpretation id="interp99" emma:lang="en-US" emma:confidence="0">
                  <emma:literal>Evasive.</emma:literal>
                </emma:interpretation>
                <emma:interpretation id="interp100" emma:lang="en-US" emma:confidence="0">
                  <emma:literal>[ VasLV7,</emma:literal>
                </emma:interpretation>
              </emma:one-of>
            </emma:emma>
          </inkml:annotationXML>
          <inkml:trace contextRef="#ctx0" brushRef="#br2" timeOffset="96798.1701">8249 11977 8385,'16'0'4257,"-5"16"129,-9 9-387,-2 4-1935,2 28-258,-2-9-387,0 30-258,-9-5-129,2 19-387,-8-5 0,3 16-129,-2-3 0,5 9-129,-2-3 129,8-3-258,1-7-129,2-7 0,5-9 0,4-14 0,2-14 0,1-15 1,2-10-130,2-8 0,2-6 0,5-6 0,4-2 0,5-1 0,2-1 0,5-1 0,4-2 0,1 0 0,4 0 0,-5-9-388,8 2-644,-11-20-1806,8 6-1806,-2-9-129,-5-4-129,-6-9-258</inkml:trace>
          <inkml:trace contextRef="#ctx0" brushRef="#br2" timeOffset="97032.1705">8363 11975 12900,'25'-32'4128,"4"32"-1032,-4-5-3096,8-9-3483,19 12-645,3-9-129</inkml:trace>
          <inkml:trace contextRef="#ctx0" brushRef="#br2" timeOffset="97484.5713">9326 12054 14448,'0'-50'4773,"0"34"-387,0 16 129,0 0-3225,23 23-645,-2 14-129,6 15-129,-1 5 0,8 10 0,-2 1-129,2 1 0,-5-3-129,-3-7 0,-6-9 130,-2-11-259,-4-11 0,-2-8 0,-12-20 0,18 2 0,-9-15 0,0-19 0,0-14 0,1-15 0,5-13 0,1-13 0,0-2 0,0 2 0,-2 8 0,-5 8 0,5 20 0,-12 4-1162,16 28-3611,-18 19-387,5 14 258,-5 18-516</inkml:trace>
          <inkml:trace contextRef="#ctx0" brushRef="#br2" timeOffset="98217.7726">10379 12580 11868,'42'-35'4644,"-27"17"-387,-10-2 0,-5-10-2193,0 30-903,-21-36-258,1 24-258,-12 0-387,-2 6 0,-7 6-129,0 0 0,2 14 0,4 8-129,3 6 129,5 4-129,9 4 129,7 1-129,8-1 129,3 1-129,14-5 129,6-2-129,1-7 0,4-3 0,-2-8 129,0-6-129,0-6 129,-1-6-129,-6-11 129,-4-5-129,-1-4 129,-6-3-258,2 2-129,-7 1 129,0 4-387,-5 1 129,5 21-258,-25-21 129,25 21-129,-28-6 129,28 6 129,-22 0 0,22 0 258,0 0 129,0 0 258,29 13 0,-6-11 258,12 1 0,-3-3 129,11 4 0,-9-4-129,5 0 0,-12 0 0,1 0-129,-5 3-129,-1 8 0,-22-11 130,26 28-388,-15-8 0,-2 3 0,-2 4-388,-7-6-515,9 13-903,-9-13-2709,0-3-258,0-18 0,16 13-387</inkml:trace>
          <inkml:trace contextRef="#ctx0" brushRef="#br2" timeOffset="98545.3731">11083 12550 11610,'0'-23'4257,"-18"21"-387,-12 0 258,-9 0-2838,12 4-258,-7 4-258,15 4-129,-4-4 0,23-6-387,-15 21 258,15-21-258,8 23 129,11-7-129,6 0 0,7 5 0,5-1-129,4 7 258,2-4-129,-2 5 0,-7-5-129,-2 4 258,-13-6-129,-10 2-129,-9 1 0,-18-7-258,-10 3-258,-18-11-387,5 16-1548,-13-16-2193,-1-2-129,0-4-258,7-3-258</inkml:trace>
          <inkml:trace contextRef="#ctx0" brushRef="#br2" timeOffset="99075.7741">12051 12127 14061,'25'-77'4773,"-16"50"-129,-4 10-129,-5 17-2580,0 9-1161,0 28-129,-7 7-258,-11 17 0,-12 8-129,-6 9 130,-10 6-388,-7 0 0,-10-6 0,-1-5 0,0-9 0,9-11 0,9-7 0,8-8 0,12-10 0,12-5 0,12-3 0,2-20 0,28 27 0,8-11 0,5 0 0,10 5 0,6 2 0,4 4 0,-1 1 0,-1 4 0,-4 0 0,-7 0 0,-5 2 0,-8-7 0,-3 3 0,-10-10 0,8 12-1549,-9-24-3224,1 1-387,-22-9 258,32-1-645</inkml:trace>
          <inkml:trace contextRef="#ctx0" brushRef="#br2" timeOffset="99543.7749">12574 12482 14964,'35'-23'4773,"-17"23"-258,3 6 129,-15 10-3483,20 19-516,-4 2 0,6 11-258,-3 6 129,2 6-258,-2 1 1,-2-1-259,-4-8 0,1-8 0,-8-10 0,1-9 0,-13-25 0,27 2 0,-15-18 0,2-20 0,0-12 0,6-11 0,0-10 0,4-9 0,-2-6 0,-3 2 0,-1 4 0,-2 5 0,-3 15 0,-10 6 0,6 25-775,-12 4-2579,3 23-1419,-15 14-258,10 17-258,0 4-129</inkml:trace>
          <inkml:trace contextRef="#ctx0" brushRef="#br2" timeOffset="99933.7756">13431 12639 15867,'82'0'4902,"-29"2"-258,2-2-258,9 5-3483,-3-3-516,1 1-258,-8 1-258,-14-4-387,-4 5-516,-20-7-774,4 2-387,-20 0 0,0 0 129,-24 0 516,24 0 645,-35 13 387,14-4 1032,3 16 1032,-11-8 258,19 19 387,-14-9-129,19 19-387,-11-7-387,16 18-258,-7-5-387,7 10-129,0-2-387,0-3-129,7 2-387,-7-15-516,13 4-2967,-10-14-903,1-11 129,-4-23-516,14 20-129</inkml:trace>
        </inkml:traceGroup>
        <inkml:traceGroup>
          <inkml:annotationXML>
            <emma:emma xmlns:emma="http://www.w3.org/2003/04/emma" version="1.0">
              <emma:interpretation id="{9AADB053-8074-4F7C-A799-C4F1A6697F95}" emma:medium="tactile" emma:mode="ink">
                <msink:context xmlns:msink="http://schemas.microsoft.com/ink/2010/main" type="inkWord" rotatedBoundingBox="16440,14273 16619,14276 16614,14619 16436,14617"/>
              </emma:interpretation>
            </emma:emma>
          </inkml:annotationXML>
          <inkml:trace contextRef="#ctx0" brushRef="#br2" timeOffset="100308.1762">15155 13226 13416,'3'-23'4773,"-3"23"-258,0 0 129,-9-27-2967,9 27-774,-3 9-258,-3 7-258,-2 2 0,0 8-129,-4 8-258,-6 0-387,6 17-1806,-11-10-2580,-2 0 258,-4-3-516,-1-5-129</inkml:trace>
        </inkml:traceGroup>
        <inkml:traceGroup>
          <inkml:annotationXML>
            <emma:emma xmlns:emma="http://www.w3.org/2003/04/emma" version="1.0">
              <emma:interpretation id="{73D140B9-AF8C-4B5D-8680-58AC52104CEB}" emma:medium="tactile" emma:mode="ink">
                <msink:context xmlns:msink="http://schemas.microsoft.com/ink/2010/main" type="inkWord" rotatedBoundingBox="17346,13221 20252,13263 20231,14733 17325,14691"/>
              </emma:interpretation>
            </emma:emma>
          </inkml:annotationXML>
          <inkml:trace contextRef="#ctx0" brushRef="#br2" timeOffset="101103.7776">15896 12414 9933,'-10'-30'4515,"10"30"-516,-4-16 0,4 16-2193,0 0-1806,9 12-2064,0 8-1935,-5-1 0,10 10-516,-9-3-129</inkml:trace>
          <inkml:trace contextRef="#ctx0" brushRef="#br2" timeOffset="100916.5773">15952 12631 8256,'-18'0'4515,"18"0"129,-13 21-258,10 4-903,-8-9-2064,15 20-387,-4-6-129,9 9-387,-2-1 0,7 1-258,-3-2-258,-3-7-258,7 4-516,-15-14-3483,0-20-387,0 0-129,0 0-129</inkml:trace>
          <inkml:trace contextRef="#ctx0" brushRef="#br2" timeOffset="101977.3792">16199 12652 11610,'46'22'4773,"-23"-6"-516,0 5 387,-5 13-2967,-9-11-645,11 13-387,-13-4-258,-2 1-129,-5 3-258,0-6 0,-9-1-129,0-6 0,2-4 0,7-19 129,0 0-129,0 0 258,0 0 0,-2-25 129,4-5 0,11-2 0,-3-5 129,3 3-129,-3 4 129,1 5-129,-4 3 0,-7 22 0,11-21-129,-11 21 0,16 4-129,-5 12 129,5 5-129,1 6-129,5 5 0,1 0-258,5 5-129,-1-10-258,12 7-258,-7-22-516,29 13-645,-12-25-774,28 0 387,-15-12-129,16-1 129,-19-14 387,-2 4 645,-23-7 774,-20 0 1548,-14 8 645,-23-4 516,-9 17 129,-14-7 258,6 16-129,-9-4-129,18 10-387,-6-3-258,19 17-387,-5-6-129,20 9-258,-3-2-129,6 6-129,9 2-129,13-1 0,1-3 0,10-2 0,1-12 0,7-6 0,-2-10 0,4-18 0,-6-17 129,-3-9-258,-5-15-129,-6-7 129,-5-10-129,-6-6-129,-5-2 0,-7 2 0,0 5 0,-3 11 129,-3 9 0,-1 14 0,0 14 0,7 34 0,-18-7 0,15 25 129,3 23 0,0 12-129,10 9 0,5 13 129,4 3 0,6 6 0,5-4 0,-1-5-387,1-1-129,-7-15-774,11 7-2064,-13-20-1677,2-8 129,-1-15-516,-3-7-129</inkml:trace>
          <inkml:trace contextRef="#ctx0" brushRef="#br2" timeOffset="102772.9806">17627 12875 10965,'30'-11'5031,"-5"6"-258,4-4 129,3 9-2064,-7-18-1419,14 9-516,-9-9-258,2 2-129,-11-7-129,-3 4-258,-12-5 0,-6 1-129,-9 6 130,-13 2-389,-4 8 1,-8 5 0,2 4 0,-2 11 0,4 10 0,1 3 0,12 6 0,2 2 129,14 2 0,1-1 129,14-3-129,12-1 258,6-5-129,11-3 129,3-6-129,11-9 129,2-8 0,5-1-129,2-15 129,1-9-129,-2-9 0,-9-3 0,-2-1 0,-12 4 0,-8 2 0,-9 9 129,-11 4 0,-14 19 0,0 0 0,0 0 0,0 16 129,-5 14 0,-6 6-129,4 13 129,0 12-129,7 14 1,0 5-130,0 7 0,7 2 0,6-2 0,1-4 0,0-13 0,-1-13 0,-3-15 0,-1-13 0,-9-29 0,0 0 0,0 0-646,20-18-773,-27-28-2451,5-4-1161,-7-19 0,2-11-129,-7-15 258,8 8 2193,-15-12 1677,10 3 1548,11 14 3225,4 9 1032,7 12-129,10 17-129,9 19-258,-1-2-1935,22 25-903,-12-1-516,8 8-258,-12 6 0,2 10-258,-10 1 129,-7 4-258,-11 1-129,-9 1 1,-13 1-389,-19-10-386,-3 12-1419,-21-19-2580,-4-3-387,-4-9-129,2 2-387</inkml:trace>
        </inkml:traceGroup>
        <inkml:traceGroup>
          <inkml:annotationXML>
            <emma:emma xmlns:emma="http://www.w3.org/2003/04/emma" version="1.0">
              <emma:interpretation id="{D1B416AC-4087-4F25-A1C3-F721B5B4750A}" emma:medium="tactile" emma:mode="ink">
                <msink:context xmlns:msink="http://schemas.microsoft.com/ink/2010/main" type="inkWord" rotatedBoundingBox="20480,13076 24469,13133 24450,14436 20462,14379"/>
              </emma:interpretation>
            </emma:emma>
          </inkml:annotationXML>
          <inkml:trace contextRef="#ctx0" brushRef="#br2" timeOffset="103287.7815">19008 12802 11223,'10'12'4902,"-10"-12"-258,34 0 258,0 0-2838,-15-5-516,22 3-387,-5-9-387,7 4-258,-6-5 0,4 1-129,-7-5-257,-4 2-130,-7-4 0,-5 4 0,-13-4 0,-5 18 0,-9-23 0,-17 14 0,-7 6 0,-13 3 0,0 0-388,-7 10 130,5 10 0,1 6 0,10 8 0,7 5 129,16 6-129,14 5 258,8-1-129,21-1 129,14-1 0,8-13-129,10-4-258,-1-25-1032,9-3-3096,-4-7 0,-7-17-258,-10-10-387</inkml:trace>
          <inkml:trace contextRef="#ctx0" brushRef="#br2" timeOffset="104067.7827">19685 12788 10836,'0'0'4902,"7"12"-129,-7-12 0,20 37-2193,-20-37-1161,19 31-516,-19-31-258,18 28-387,-18-28-258,13 23 0,-13-23-129,0 0-129,0 0 129,0 0-129,0 0 129,0-9 0,3-10 129,1-4 129,1-4-129,2-2 129,4 1-129,7 1 258,-2 8-258,7 6 258,0 6-129,4 7-129,1 5 129,4 17 0,4 6 0,5 4-129,-2 2 0,3-2 129,1-5-129,3-6 129,4-8-129,0-13 0,-4-2 0,-1-16 0,-4-5 0,-8-4 0,-4-1 0,-11-1 0,-9 4 0,-9 8-129,0 17 0,-38-15 0,8 15 0,-7 11-129,3 9 0,0 3 129,6 7 0,8 2 0,9 2 0,11 0 129,7-2 129,18-2 0,4-7 129,12-5 0,-2-13 129,7-5 0,-1-12 0,1-15 0,-9-16-129,-1-10-128,-10-15-130,-1-14 0,-5-12 0,-8-13 0,-1 1 0,-4-1-130,-3 7 1,-4 11 0,0 18 0,0 18 0,-7 26 0,7 27 129,-29 14 0,13 27 0,4 16 129,3 14 0,0 8 129,4 8 1,5 4-259,3 1 0,8 1 0,5 1 0,0-2 0,2-1 0,3-4 0,-7-12-517,11 7-1676,-12-27-2451,-3-5-387,-6-20-258,-4-7-129</inkml:trace>
          <inkml:trace contextRef="#ctx0" brushRef="#br2" timeOffset="105190.9847">21204 12958 13416,'4'-19'4644,"-4"19"-258,0 0 258,0 0-3483,0 0-387,16-15-129,-16 15 0,27-8-258,-10 0 129,10 3-129,-4-7 0,6-1-129,-6-3 0,0-2-129,-7-1-129,-7-2 0,-6-1 0,-3 1-129,-10 3-129,-12 4 129,-4 7-129,-8 7 129,-2 0 0,-1 10 0,-2 13 0,1 4 0,3 5 129,3 6-129,9 2 129,8 3 0,8 0 0,7 0 0,13-6 0,12-3 0,8-8 0,7-11-258,9-5-258,-4-15-1032,23 0-1935,-10-22-1161,-1-2 0,-5-6-258,1 8 1032,-17-8 1290,5 11 1290,-15 7 1548,-12 1 2838,-14 16 1290,0 0-129,0 0 129,0 0-1032,22 5-903,-22-5-903,12 25-258,-12-25-258,20 32-387,-20-32-258,21 28-129,-21-28-129,16 20 0,-16-20-258,0 0 129,18 0-129,-18 0 129,12-21-129,-3 1 129,2-1 0,3-6 0,0 2 129,4 2 0,2 2 0,-1 6 0,3 7 0,1 8 129,0 3-129,0 18-129,-3 10 129,1 2-129,-5 7-129,-2-7-129,0 3-258,-12-20-1161,-2-16-2838,22 11-129,-22-11-387,19-36 0</inkml:trace>
          <inkml:trace contextRef="#ctx0" brushRef="#br2" timeOffset="105612.1855">22414 12405 14577,'28'-87'4902,"-21"58"-516,-7 29 258,0 0-2838,0 0-645,-12 24-258,12 16-515,-2 5-388,2 14 0,0 5 0,4 10 0,3 1 0,4 7 0,-1-4 0,3-3 0,-3-11 0,-4-11 0,1-6 0,-2-19 0,0-5-388,-5-23-515,0 0 0,-16-32 0,8 5-129,-16-12 0,7 2 129,-17-9 258,5 3 387,3 4 258,-3 2 258,8 13 258,0-2 258,21 26 129,-13-27 129,24 25 0,8-1-258,24 3-129,14-2-258,27 0-129,10 2-516,2-7-774,9 3-3483,-16-3-387,-16 0 0,-20 0-645</inkml:trace>
        </inkml:traceGroup>
      </inkml:traceGroup>
    </inkml:traceGroup>
    <inkml:traceGroup>
      <inkml:annotationXML>
        <emma:emma xmlns:emma="http://www.w3.org/2003/04/emma" version="1.0">
          <emma:interpretation id="{D02C4ACB-E73D-4E42-9650-2CABCE155BAA}" emma:medium="tactile" emma:mode="ink">
            <msink:context xmlns:msink="http://schemas.microsoft.com/ink/2010/main" type="paragraph" rotatedBoundingBox="10762,15021 21256,14451 21378,16709 10885,1727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91DB977-F263-4AAA-A6C9-A2A2B41D6547}" emma:medium="tactile" emma:mode="ink">
              <msink:context xmlns:msink="http://schemas.microsoft.com/ink/2010/main" type="line" rotatedBoundingBox="10762,15021 21256,14451 21378,16709 10885,17278"/>
            </emma:interpretation>
          </emma:emma>
        </inkml:annotationXML>
        <inkml:traceGroup>
          <inkml:annotationXML>
            <emma:emma xmlns:emma="http://www.w3.org/2003/04/emma" version="1.0">
              <emma:interpretation id="{D5568762-1324-439A-A6EB-303E55B2113B}" emma:medium="tactile" emma:mode="ink">
                <msink:context xmlns:msink="http://schemas.microsoft.com/ink/2010/main" type="inkWord" rotatedBoundingBox="10774,15228 14993,15000 15088,16740 10868,16969"/>
              </emma:interpretation>
            </emma:emma>
          </inkml:annotationXML>
          <inkml:trace contextRef="#ctx0" brushRef="#br2" timeOffset="110947.3949">9710 14431 11094,'9'-73'4644,"-9"36"-129,-7 1-129,-9 10-1677,-15-10-1161,14 24-645,-12-4-258,2 16-129,-5 0-258,2 14 0,-4 12-129,2 14 129,2 4-129,2 9 0,1 3 0,7 4 0,8 1-129,7-3 129,5-4-129,10-6 129,10-6 1,8-6-130,4-9 0,6-4 0,1-7 0,-2-7-259,6-1-386,-11-9-1419,9-3-2322,-2-8-387,0-3 129,-2-6-387</inkml:trace>
          <inkml:trace contextRef="#ctx0" brushRef="#br2" timeOffset="111742.9961">9968 14554 12384,'0'0'4515,"-18"-9"-258,18 9 129,-18 30-2193,2-17-903,16 15-387,-9-5-129,8 6-129,-3-3-258,4 1 0,0-2-258,4-2-129,4-3 0,3-4-129,-11-16 0,25 16 0,-9-16 129,2 0 0,1-15 129,1-4 0,-2-6 129,3-2 0,-3-1-128,1 1-130,-8 4 0,2 3 0,-13 20 0,14-17 0,-14 17 0,18 12 0,-8 11 0,1 6 0,5 5 0,-2 3 0,7 4 0,-3-7-517,5-2 1,-10-11-258,8-1-387,-21-20-645,39 0-903,-23-16-1290,7-15-258,2-8-258,6-4 1290,-5-24 1419,10 5 645,-6-15 2064,-9-8 1161,4 1 1548,-3 4 774,-10 5-129,-10 2-774,10 31-1290,-12-10-387,0 33-516,0 19-258,0 0-258,-1 14-128,1 25-646,0 9 0,5 14 0,0 8 0,4 8 0,0 4 0,2 3 0,-1-1 0,-1-8 0,2-8 0,-6-13 0,4-7 0,-7-14 0,3-6-388,-5-28-773,0 0 0,0 0 129,-9-23-129,-5-7 387,3 1 0,-5-6 387,2-1 258,2 10 516,-1-3 0,6 13 258,-3 0 0,10 16 0,0 0 129,0 0-258,10-11 0,13 11-129,6 2-258,10-2-645,21 4-2709,3-4-1290,11 0 129,8-4-387,2-1-258</inkml:trace>
          <inkml:trace contextRef="#ctx0" brushRef="#br2" timeOffset="112148.597">11465 14707 15351,'18'-5'4644,"-18"5"-387,0 0 0,0 0-3483,-10 21-387,-3-3-258,-1 7-129,-2 3 129,5 6-129,1 1 129,4 1-129,6 0 258,2-4-258,10-4 387,10-1-129,-1-10 258,9-2 0,-3-15 129,9 0-515,-8-13-130,4-6 0,-9-13 0,-1 0 0,-14-9 0,-8-2 0,0 0 0,-19 1 0,-1 8 0,-13-5-259,11 16-4385,-10 1-516,7 13 258,0 8-516</inkml:trace>
          <inkml:trace contextRef="#ctx0" brushRef="#br2" timeOffset="112554.1977">11725 14819 11610,'123'0'4773,"-61"-14"-516,0-6 258,-3-10-774,0 1-2967,-11-10-129,-2-7-387,-9-6-129,-6-4-129,-13 0 258,-10 5-129,-6 6 0,-2 6 0,-9 13 0,9 26-129,-32-4 129,13 22 0,-3 17-129,6 13 129,-1 6 129,4 13 0,2 4 130,10 6-388,-3 1 0,4 6 0,5 1 0,8 11 0,-2-3 0,3 5 0,0-6 0,0-5 0,-3-10 0,-2-10 0,-4-8 0,-5-16 0,0-8 0,-7-15 0,-4 1 0,-17-21-2194,8 0-2579,-8-5-387,5-9 129,-4-15-387</inkml:trace>
          <inkml:trace contextRef="#ctx0" brushRef="#br2" timeOffset="113053.3986">12045 15226 7998,'80'-108'3741,"-23"47"-387,29 8 0,-3-6-1161,8-7-903,7 6-387,-13-6-258,4 11 129,-27-4 258,-5 17 0,-30-5 129,0 17 0,-24 0 0,-3 30-258,7-32-258,-7 32 0,0 0-129,0 0-257,-12 28-259,8 8 0,3 7 0,1 13 0,0 10 0,0 13 0,0 2 0,5 7 0,4-3 0,-4-5 0,2-7 0,-5-11 0,2-10 0,-4-20 0,-2-13 0,2-19-130,-27-5-644,2-25 129,4-2-129,-9-16 129,3 0 129,-3-6 258,7 5 129,1 6 129,5 4 258,8 10 129,0 3 129,9 26 129,10-27 0,22 22 0,4-4-258,23 2 1,8-6-388,20 1 0,18-1 0,4-8-904,17 5-3740,-17 0-387,-11 3 258,-26 1-645</inkml:trace>
        </inkml:traceGroup>
        <inkml:traceGroup>
          <inkml:annotationXML>
            <emma:emma xmlns:emma="http://www.w3.org/2003/04/emma" version="1.0">
              <emma:interpretation id="{D649066F-4582-4642-925C-AFF7358844B6}" emma:medium="tactile" emma:mode="ink">
                <msink:context xmlns:msink="http://schemas.microsoft.com/ink/2010/main" type="inkWord" rotatedBoundingBox="16805,14693 21256,14451 21378,16709 16927,16951"/>
              </emma:interpretation>
            </emma:emma>
          </inkml:annotationXML>
          <inkml:trace contextRef="#ctx0" brushRef="#br2" timeOffset="106938.1879">15468 13896 3612,'41'-16'4386,"-41"16"-129,25-16 129,-25 16-1419,8-16-645,-8 16-258,0 0-516,0 0-645,0 0-129,0 0-129,0 0-258,-16-6 0,16 6-129,-32 15-129,13 4 0,-2 4 0,-1 9-258,1 0 129,1 7 0,10 1 0,2 0 0,8-2 0,4-8 129,14-1 129,5-13 0,11-4 258,0-12-129,8-5 129,-4-20 0,1-4 0,-7-10 1,-4-5-517,-10-6 0,-11-3 0,-7 1 0,-5-1 0,-8 8-517,-12-3-644,18 21-1935,-18-1-1806,9 12 0,0 9-258,16 7 0</inkml:trace>
          <inkml:trace contextRef="#ctx0" brushRef="#br2" timeOffset="107390.5887">15715 13853 9675,'94'21'4773,"-42"-15"-258,5-1-129,1 0-2322,-15-8-774,16-4-387,-18-13-258,3-1-258,-10-9-129,-4-4 0,-7-5 0,-5-1-129,-7 3 0,-6 2 0,-3 4 0,-2 8 0,0 5 0,0 18-129,-14-9 129,14 9 0,-23 20 0,12 7-129,0 3 387,2 13-258,-1 5 258,6 12-129,2 4 0,2 13 0,0 5 0,9 10 1,-2 1-259,1 1 0,-1 0 0,0-7 0,-2-7 0,0-9 0,-3-14 0,-2-12 0,0-10 0,0-10 0,0-3 0,0-22-517,-19 17-773,-8-22-2322,27 5-1419,-32-32 0,16 4-129,0-11-258</inkml:trace>
          <inkml:trace contextRef="#ctx0" brushRef="#br2" timeOffset="107546.5889">16057 14316 9933,'-24'-77'4773,"14"49"-387,8 10-129,2 18-2064,12-16-1032,22 16-516,9 0-387,14 0-258,14 0-387,7-2-903,20 0-2580,-4-3-258,-3-9-516,-6 1-129</inkml:trace>
          <inkml:trace contextRef="#ctx0" brushRef="#br2" timeOffset="107905.3896">16804 13791 13803,'-29'-36'4902,"29"36"-129,0 0-129,0 0-3096,0 13-774,4 15-258,17 15-258,0 7 129,13 14 0,2 5-258,3 13 0,2-2 0,2 0 0,-3-7 0,-2-11-129,-4-12 130,-2-20-130,0-21 0,1-16 0,-1-30 0,0-20 0,0-14 0,2-15 0,2-8 0,-4-2 0,-4 3 0,-5 8 0,-1 17 0,-10 10 0,6 18-517,-18 7-1676,0 33-2709,0 0-258,18 7-129,-15 14-387</inkml:trace>
          <inkml:trace contextRef="#ctx0" brushRef="#br2" timeOffset="108373.3904">17705 14159 10965,'9'92'4773,"-3"-44"-129,-1 2-129,-1-11-2709,12 18-774,-9-16-516,5-2-129,-5-10-387,0-8-129,-7-21-387,0 0 0,18-2-129,-18-38 0,0-7 129,-2-17-129,-3-2 258,-7-8 0,-1-1 516,2 9 129,-3 6 129,5 17 0,-3 6 0,8 17 129,-1 4 0,5 16 129,18 2 0,7 17-129,1 3 0,12 12 0,-1 1 0,11 13 0,-2-2-258,-1 4 129,-10-5-129,-1-3 0,-14-4-129,-13-3 0,-7-6-129,-27-6 0,-8-2-258,-19-8-129,-3 4-129,-14-11-516,16 15-1419,-9-17-2580,11-1 258,10-1-387,11-2 129</inkml:trace>
          <inkml:trace contextRef="#ctx0" brushRef="#br2" timeOffset="108716.591">18517 14253 11739,'65'-26'4773,"-65"26"-387,0 0 129,0 0-2967,-14-2-1032,-4 5-129,18-3-258,-30 32 0,19-12 0,6 1-129,5 4 129,2-2 0,14 4 129,3-4 0,8 4 129,2-4-129,4 5 258,-4-6-129,1 3 0,-7-6 0,-1 1-129,-8-2 0,-9-2-129,-5-16-258,-16 24-129,-11-13-258,-21-11-1419,2 0-2838,-9 0-129,-4-5-258,2-6-258</inkml:trace>
          <inkml:trace contextRef="#ctx0" brushRef="#br2" timeOffset="109434.1923">19198 13817 9933,'44'-26'4773,"-17"20"129,3 1-516,6-6-1677,17 11-1419,-10 0-387,19 0-129,-5 0-258,9 0 0,-13 2-258,-3 4 129,-13-1-129,-5 9-129,-12 4 0,-8 12-129,-8 9 129,-4 15-129,-4 15 129,-3 23 0,0 12-258,-2 10 258,4 10 0,3 4-129,2 2 129,0 2-129,13-8 129,4-8-129,1-11 130,0-9-130,-4-14 0,-1-11 0,-8-11 0,-5-14 0,-23-10 0,-20-11 0,-23-9 0,-31-9 0,-17 9-259,-34-14-4772,-14-2-258,-28 0 0,-16-13-516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31.4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FF4DA7B-A264-44F9-88AA-A2339AC8961E}" emma:medium="tactile" emma:mode="ink">
          <msink:context xmlns:msink="http://schemas.microsoft.com/ink/2010/main" type="inkDrawing" rotatedBoundingBox="5341,7388 5352,8698 5256,8699 5244,7388" semanticType="verticalRange" shapeName="Other">
            <msink:sourceLink direction="with" ref="{74969B4D-983A-4A62-A6AF-D913FE330937}"/>
          </msink:context>
        </emma:interpretation>
      </emma:emma>
    </inkml:annotationXML>
    <inkml:trace contextRef="#ctx0" brushRef="#br0">3892 6526 9933,'5'-16'4773,"-5"16"-387,0 0 0,0 0-2580,-24 1-645,24-1-516,-23 13 0,23-13 0,-22 23-129,17-2 0,-6-3 0,11 11 0,-5-1-129,5 9 129,0 1-129,0 8-129,2 0 0,3 8-129,-1 1 0,3 2 130,0 1-259,0 5 0,0-3 0,-2 4 0,1-3 0,-3 3 0,1-6 0,-4 5 0,0-5 0,-2 3 0,-3-6 0,-2-5 0,1-7 0,1-10 0,3-1 0,2-32-646,-9 22-4256,9-22-387,0 0 258,-16-25-645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30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D6FDA9A-0957-4757-9B9F-29D3CAE8003A}" emma:medium="tactile" emma:mode="ink">
          <msink:context xmlns:msink="http://schemas.microsoft.com/ink/2010/main" type="inkDrawing" rotatedBoundingBox="6980,7123 7356,9877 6086,10050 5710,7296" semanticType="verticalRange" shapeName="Other">
            <msink:sourceLink direction="with" ref="{4BA604CF-F71F-46CE-A653-4E6039E25A77}"/>
            <msink:sourceLink direction="with" ref="{74969B4D-983A-4A62-A6AF-D913FE330937}"/>
            <msink:sourceLink direction="with" ref="{0B0A6017-D1F4-45C5-8097-25E950C20571}"/>
          </msink:context>
        </emma:interpretation>
      </emma:emma>
    </inkml:annotationXML>
    <inkml:trace contextRef="#ctx0" brushRef="#br0">4478 6524 12126,'0'0'4773,"0"0"-387,0 0 258,-27 0-3225,31 21-516,-4-1-129,12 15-258,-5 1 0,11 16-129,-6-1 0,4 11 0,-7 1-129,0 8 129,-9-2 0,0 8-129,-7-3 1,-5 3-259,-8-4 0,4-4 0,2-5 0,3-7 0,1-5 0,4-10 0,5-6 0,1-11 0,0-6 0,0-19 0,0 25 0,0-25 0,0 0 0,0 0 0,0 0 0,0 0 0,0 0 0,0 0 0,0 0 0,0 0 0,16 0 0,-16 0 0,21-9 0,-5 2 0,7 2 0,7 0 0,7 1 0,4 4 0,8 0 0,4 0 0,8 0 0,2 4 0,3-3 0,-3 7 0,-4-3 0,-4 0 0,-9-1 0,-9-1 0,-7-1 0,-9 0 0,-21-2 0,21 4 0,-21-4 0,0 0 0,0 0 0,0 0 0,0 0 0,0 0 0,0 0 0,0 0 0,0 0 0,0 0 0,0 0 0,0 0 0,0 0 0,0 0 0,8 17 0,-8-17 0,5 34 0,-3-5 0,1 8 0,1 11 0,-3 9 0,3 10 0,-4 8 0,2 11 0,-2 6 0,0 8 0,0 3 0,0 4 0,0-6 0,0-1 0,0-11 0,2-15 0,1-10 0,-3-21 0,7-2 0,-7-41-3871,0 18-1289,0-18-129,-5-16-258</inkml:trace>
    <inkml:trace contextRef="#ctx0" brushRef="#br0" timeOffset="-1045.2018">4816 6417 5289,'-11'-16'4644,"11"16"129,-23-23-258,23 23-1548,0 0-903,-14-20-258,14 20-645,0 0-258,0 0-258,0 0-258,0 0-129,0 0 0,0 0-129,0 0-129,0 0 129,0 0-129,0 0 0,0 0 129,0 0-129,-2 9-129,2-9 129,-19 2-129,3-2 129,-2 2 0,-1-2-129,-1 0 129,-1 0 0,5 0-129,16 0 129,-19 0 129,19 0-258,0 0 129,0 0 0,0 0 129,10 0-129,8 0 258,10 0 0,4 2-129,13 1 258,4-3-129,9 4 129,3-4-129,4 0 0,-1 0 0,0 0 0,-4-2 0,-2 0-128,-5-3-130,-3 3 0,-8-1 0,-8-1 0,-4 0 0,-7 1 0,-4 1 0,-19 2-388,27 0-515,-27 0-774,21-11-3096,-21 11-387,0 0 0,20-3-387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6:28.3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 37 14835,'-7'-44'4773,"7"44"-387,0 0 0,0 0-3870,0 0-1290,0 12-3096,0-12-645,7 30-258,-7-30-258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6:45.6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-3-2 16512,'21'-11'5031,"-21"11"129,0 0-258,0 0-3740,0 0-1162,0 0 0,0 0 0,0 0-4774,0 0-386,18 11 129,-18-11-516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3T00:44:53.71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F2CAF3E-293A-4CB6-910F-813CB0933A83}" emma:medium="tactile" emma:mode="ink">
          <msink:context xmlns:msink="http://schemas.microsoft.com/ink/2010/main" type="writingRegion" rotatedBoundingBox="829,6504 24551,6234 24666,16379 945,16648"/>
        </emma:interpretation>
      </emma:emma>
    </inkml:annotationXML>
    <inkml:traceGroup>
      <inkml:annotationXML>
        <emma:emma xmlns:emma="http://www.w3.org/2003/04/emma" version="1.0">
          <emma:interpretation id="{7154A73C-7157-4797-AC7B-0600C5EFE47E}" emma:medium="tactile" emma:mode="ink">
            <msink:context xmlns:msink="http://schemas.microsoft.com/ink/2010/main" type="paragraph" rotatedBoundingBox="8279,6287 9221,6687 8944,7339 8002,693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BA604CF-F71F-46CE-A653-4E6039E25A77}" emma:medium="tactile" emma:mode="ink">
              <msink:context xmlns:msink="http://schemas.microsoft.com/ink/2010/main" type="line" rotatedBoundingBox="8279,6287 9221,6687 8944,7339 8002,6939">
                <msink:destinationLink direction="with" ref="{760F6E3A-320E-4478-BD6A-64498EEF4852}"/>
                <msink:destinationLink direction="with" ref="{6D6FDA9A-0957-4757-9B9F-29D3CAE8003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ECF354D-BACF-4F61-A63F-B4BAB06B6B35}" emma:medium="tactile" emma:mode="ink">
                <msink:context xmlns:msink="http://schemas.microsoft.com/ink/2010/main" type="inkWord" rotatedBoundingBox="8279,6287 9221,6687 8944,7339 8002,6939"/>
              </emma:interpretation>
              <emma:one-of disjunction-type="recognition" id="oneOf0">
                <emma:interpretation id="interp0" emma:lang="en-US" emma:confidence="0">
                  <emma:literal>No</emma:literal>
                </emma:interpretation>
                <emma:interpretation id="interp1" emma:lang="en-US" emma:confidence="0">
                  <emma:literal>Vo</emma:literal>
                </emma:interpretation>
                <emma:interpretation id="interp2" emma:lang="en-US" emma:confidence="0">
                  <emma:literal>do</emma:literal>
                </emma:interpretation>
                <emma:interpretation id="interp3" emma:lang="en-US" emma:confidence="0">
                  <emma:literal>Wo</emma:literal>
                </emma:interpretation>
                <emma:interpretation id="interp4" emma:lang="en-US" emma:confidence="0">
                  <emma:literal>No,</emma:literal>
                </emma:interpretation>
              </emma:one-of>
            </emma:emma>
          </inkml:annotationXML>
          <inkml:trace contextRef="#ctx0" brushRef="#br0">7043-5776 9288,'0'-30'4515,"0"9"129,0 21-387,0 0-1935,0 0-774,0 0-645,0 14-258,16 2 0,0 0-129,11 7-129,1 2 0,9 9-258,-1-4 129,1 9-129,1-5 0,-4 5-129,-4-2 129,-5-3-258,-4-3 258,-5-7-129,-3-2 129,-13-22 129,23 19 129,-23-19-129,19-7 129,-8-9 0,-2-14-257,3-6-130,-3-10 0,4-7 0,-3-6 0,-1-1 0,-4-6 0,-1 4 0,-2-1 0,-2 8 0,0 7 0,0 4 0,0 13 0,-9-1 0,9 32-1033,-7-25-2063,7 25-1935,0 16-129,7 9 0,2 11-387</inkml:trace>
          <inkml:trace contextRef="#ctx0" brushRef="#br0" timeOffset="436.8008">7817-5708 12900,'0'0'4902,"0"0"-258,0 12-129,0 8-3354,-2-2-387,-2 8-387,-1 1 0,3 2-387,0 1 129,2 2-258,0-2 129,8-3-129,2-1 258,5-2-129,-1-7 129,5-2 129,-1-10 0,3-3 0,-1-2 129,3-13 129,-5-10-129,1-4 0,-8-6 0,-2-1-257,-7-4-130,-2 5 0,-11 1 0,-10 5 0,-6 7 0,-8 6 0,-1 11-130,-16-3-3998,10 6-774,-3 9-387,4 7-258,2 2-258</inkml:trace>
        </inkml:traceGroup>
      </inkml:traceGroup>
    </inkml:traceGroup>
    <inkml:traceGroup>
      <inkml:annotationXML>
        <emma:emma xmlns:emma="http://www.w3.org/2003/04/emma" version="1.0">
          <emma:interpretation id="{7804914A-E243-4C5A-9D08-6C67A3BD2607}" emma:medium="tactile" emma:mode="ink">
            <msink:context xmlns:msink="http://schemas.microsoft.com/ink/2010/main" type="paragraph" rotatedBoundingBox="6683,7599 11126,7664 11117,8268 6674,820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20C4131-B971-439E-954C-3BF02C6D7016}" emma:medium="tactile" emma:mode="ink">
              <msink:context xmlns:msink="http://schemas.microsoft.com/ink/2010/main" type="inkBullet" rotatedBoundingBox="6680,7775 7675,7789 7670,8167 6675,8152"/>
            </emma:interpretation>
            <emma:one-of disjunction-type="recognition" id="oneOf1">
              <emma:interpretation id="interp5" emma:lang="en-US" emma:confidence="1">
                <emma:literal>n.</emma:literal>
              </emma:interpretation>
              <emma:interpretation id="interp6" emma:lang="en-US" emma:confidence="0">
                <emma:literal>n</emma:literal>
              </emma:interpretation>
              <emma:interpretation id="interp7" emma:lang="en-US" emma:confidence="0">
                <emma:literal>no</emma:literal>
              </emma:interpretation>
              <emma:interpretation id="interp8" emma:lang="en-US" emma:confidence="0">
                <emma:literal>N.</emma:literal>
              </emma:interpretation>
              <emma:interpretation id="interp9" emma:lang="en-US" emma:confidence="0">
                <emma:literal>m.</emma:literal>
              </emma:interpretation>
            </emma:one-of>
          </emma:emma>
        </inkml:annotationXML>
        <inkml:trace contextRef="#ctx0" brushRef="#br1" timeOffset="27674.4486">5641-4746 11610,'-16'-18'4515,"22"31"129,-6-13-774,28 39-2580,-19-18-258,12 15-129,-8-6-258,6 8-129,-4-6-129,1 1 0,-6-6 0,1 0-258,-6-8 129,1-1 0,-6-18 129,3 20-129,-3-20-129,0 0 0,0 0-129,-2-22 258,2 3-258,0-4 129,0-6-258,4-3 258,5-2-129,3 1 129,1-1 0,3 5 0,-4 3 0,2 3 1,1 6-130,-15 17 0,28-14 0,-12 14 0,-16 0 0,32 2 0,-14 5 0,1 6 0,3-1 0,-1 6 0,1 0 0,1 3 0,-4 0 0,-1 2 0,-2 4 0,-5-4 0,-1 4 0,-4-2 0,-3 0 0,-3-6 0,7 6-130,-7-25-1031,7 41-1161,-7-41-2709,8 21 0,-8-21-387,0 0 0</inkml:trace>
        <inkml:trace contextRef="#ctx0" brushRef="#br1" timeOffset="27861.6489">6424-4468 13545,'27'-16'4773,"-6"7"-258,-21 9 258,0 0-3612,32-7-1032,-11 7-1032,-3 5-3612,5-5 0,4 0-387,-4 0 0</inkml:trace>
      </inkml:traceGroup>
      <inkml:traceGroup>
        <inkml:annotationXML>
          <emma:emma xmlns:emma="http://www.w3.org/2003/04/emma" version="1.0">
            <emma:interpretation id="{74969B4D-983A-4A62-A6AF-D913FE330937}" emma:medium="tactile" emma:mode="ink">
              <msink:context xmlns:msink="http://schemas.microsoft.com/ink/2010/main" type="line" rotatedBoundingBox="7978,7618 11126,7664 11117,8268 7969,8223">
                <msink:destinationLink direction="with" ref="{6FF4DA7B-A264-44F9-88AA-A2339AC8961E}"/>
                <msink:destinationLink direction="with" ref="{760F6E3A-320E-4478-BD6A-64498EEF4852}"/>
                <msink:destinationLink direction="with" ref="{6D6FDA9A-0957-4757-9B9F-29D3CAE8003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6C8775D-7B73-44AD-B76D-06D8B90F8B65}" emma:medium="tactile" emma:mode="ink">
                <msink:context xmlns:msink="http://schemas.microsoft.com/ink/2010/main" type="inkWord" rotatedBoundingBox="7978,7618 11126,7664 11117,8268 7969,8223">
                  <msink:destinationLink direction="with" ref="{B7130F51-D5D4-4288-B589-4F07B895F767}"/>
                </msink:context>
              </emma:interpretation>
              <emma:one-of disjunction-type="recognition" id="oneOf2">
                <emma:interpretation id="interp10" emma:lang="en-US" emma:confidence="1">
                  <emma:literal>channel</emma:literal>
                </emma:interpretation>
                <emma:interpretation id="interp11" emma:lang="en-US" emma:confidence="0">
                  <emma:literal>Channel</emma:literal>
                </emma:interpretation>
                <emma:interpretation id="interp12" emma:lang="en-US" emma:confidence="0">
                  <emma:literal>chancel</emma:literal>
                </emma:interpretation>
                <emma:interpretation id="interp13" emma:lang="en-US" emma:confidence="0">
                  <emma:literal>Chanel</emma:literal>
                </emma:interpretation>
                <emma:interpretation id="interp14" emma:lang="en-US" emma:confidence="0">
                  <emma:literal>Chancel</emma:literal>
                </emma:interpretation>
              </emma:one-of>
            </emma:emma>
          </inkml:annotationXML>
          <inkml:trace contextRef="#ctx0" brushRef="#br1" timeOffset="28548.0501">7135-4534 7998,'29'-18'4773,"-11"0"-129,-18 18-129,0-28-1677,0 28-1290,-20-18-516,20 18-258,-41-9-258,20 9-129,-8 0-129,6 9-129,-3 5 0,2 6 0,1 5 129,4 1-258,3 3 129,2 1-258,6 2 258,5-3-387,3-3 258,9-4-129,10-3-129,10-6 129,10-3-129,7-6 129,9 0 0,0-4-258,11 0-387,-14-15-1290,3 1-2580,-3 3 258,-17-6-387,-3 1-258</inkml:trace>
          <inkml:trace contextRef="#ctx0" brushRef="#br1" timeOffset="29094.0511">7326-4822 10191,'-14'-39'5160,"14"39"-258,-11-27 129,7 4-2193,4 23-1419,0 0-387,0 0-516,0 0-129,0 0 0,0 0-258,11 16 129,1 5-129,3 6 0,1 3 130,3 6-259,1 3 0,-1 2 0,-1 1 0,-5 1 0,-1 0 0,-3-2 0,-4-2 0,-1-4 0,-2-3 0,-2-7 0,0-5 0,0-20 0,0 19 0,0-19 0,0 0 0,-7-12 0,7-6 0,0-3 0,0-6 0,1-1 0,6-4 0,2 1 0,0 3 0,4 1 0,-3 4 0,3 7 0,-13 16 0,30-14 0,-12 14 0,1 9 0,3 9 0,1 5 0,0 5 0,0 2 0,-2 4 0,-3-3 0,0 4-130,-13-17-1934,8 9-2838,-6-8-129,0-1-387,-7-18-129</inkml:trace>
          <inkml:trace contextRef="#ctx0" brushRef="#br1" timeOffset="29546.4519">8002-4506 12771,'0'-33'5031,"-11"17"-387,11 16 387,-37-29-3741,37 29-258,-31-5-387,31 5-258,-30 2-258,30-2 0,-23 23-129,23-23 0,-14 30 129,10-14-258,3 0 258,1 0-258,0 0 129,0-16-129,12 27 0,-12-27-129,16 17 0,-16-17 129,16 8 129,-16-8 129,16-2 129,-16 2 129,21-25 0,-21 25 258,22-30-387,-22 30 259,23-29-517,-23 29 0,28-18 0,-12 17 0,2 1 0,2 1 0,1 12 0,0-1 0,2 10-130,-23-22-1160,45 33-3483,-34-17-387,-1 0 129,-10-16-516</inkml:trace>
          <inkml:trace contextRef="#ctx0" brushRef="#br1" timeOffset="29967.6526">8224-4557 14706,'46'-34'4902,"-30"30"129,-16 4-387,41 2-3612,-41-2-516,20 20-129,-20-20 0,14 30-258,-10-14 129,-4 4-516,3 1 258,-3-5-516,0 4 258,0-20-258,0 24 129,0-24-129,0 0 258,0 0 0,0 0 258,0 0 258,13-16 0,-13 16 258,19-30-129,-3 18 129,-3-4-129,8 7 129,-5-4-258,7 6 0,-3 4-129,1 3 0,0 3 1,-1 10-130,-1 5 0,-6 1-517,5 8 1,-16-11-1419,10 7-2838,-5-4-387,2-1 0,-9-18-258</inkml:trace>
          <inkml:trace contextRef="#ctx0" brushRef="#br1" timeOffset="30373.2533">8806-4595 14706,'19'-8'4902,"6"11"129,-25-3-387,27 32-3612,-27-32-258,16 39-387,-11-17 0,-3-1-516,2 4 0,-4-7-516,1 3 258,-1-21-258,0 21 129,0-21 129,0 0 258,0 0 129,20-16 129,-20 16 516,19-39-129,-3 20 129,-7-10-258,7 10 129,-5-1-258,3 4 0,-14 16 0,23-18-129,-23 18 1,29 4-130,-15 12 0,-3 3 0,3 6-130,-7-3-773,11 19-1935,-13-15-2064,4 1 129,-4-8-645,4-3-129</inkml:trace>
          <inkml:trace contextRef="#ctx0" brushRef="#br1" timeOffset="30763.254">9375-4463 14190,'76'-16'4902,"-31"5"-258,-1 1 0,-10-10-3483,12 11-387,-14-9-387,-1 4-129,-14-2-129,-9 0 0,-8 0 0,0 16-129,-25-25 0,0 15 0,-4 8-129,-3 2-129,2 3 129,0 10-129,3 8 0,4 1 129,5 4 0,4 3-129,9 1 258,5 0-129,3-1 129,11-1-129,11-1 258,6-6-258,8-3 129,2-4 0,5-1-387,0-13-258,7 5-1032,-6-5-2838,-6-14 0,0-2-258,-11-9 0</inkml:trace>
          <inkml:trace contextRef="#ctx0" brushRef="#br1" timeOffset="30966.0544">9982-4856 14964,'-6'-20'5031,"6"20"0,0 0-387,11 24-3354,-9-3-387,8 13 1,-3-1-904,6 14 0,-6-1 0,4 6 0,1 4 0,-12 1-3613,7-3-1418,-3-4-129,-1-6-516</inkml:trace>
        </inkml:traceGroup>
      </inkml:traceGroup>
    </inkml:traceGroup>
    <inkml:traceGroup>
      <inkml:annotationXML>
        <emma:emma xmlns:emma="http://www.w3.org/2003/04/emma" version="1.0">
          <emma:interpretation id="{86D8D778-F15F-499B-9CFE-A46F51FF3EF4}" emma:medium="tactile" emma:mode="ink">
            <msink:context xmlns:msink="http://schemas.microsoft.com/ink/2010/main" type="paragraph" rotatedBoundingBox="5982,9934 7366,9812 7414,10351 6029,1047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B0A6017-D1F4-45C5-8097-25E950C20571}" emma:medium="tactile" emma:mode="ink">
              <msink:context xmlns:msink="http://schemas.microsoft.com/ink/2010/main" type="line" rotatedBoundingBox="5982,9934 7366,9812 7414,10351 6029,10474">
                <msink:destinationLink direction="with" ref="{6D6FDA9A-0957-4757-9B9F-29D3CAE8003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188134B-BFE6-4E9C-B2C2-341F11F2F0A0}" emma:medium="tactile" emma:mode="ink">
                <msink:context xmlns:msink="http://schemas.microsoft.com/ink/2010/main" type="inkWord" rotatedBoundingBox="5982,9934 7366,9812 7414,10351 6029,10474"/>
              </emma:interpretation>
              <emma:one-of disjunction-type="recognition" id="oneOf3">
                <emma:interpretation id="interp15" emma:lang="en-US" emma:confidence="0">
                  <emma:literal>I',</emma:literal>
                </emma:interpretation>
                <emma:interpretation id="interp16" emma:lang="en-US" emma:confidence="0">
                  <emma:literal>I'.</emma:literal>
                </emma:interpretation>
                <emma:interpretation id="interp17" emma:lang="en-US" emma:confidence="0">
                  <emma:literal>In',</emma:literal>
                </emma:interpretation>
                <emma:interpretation id="interp18" emma:lang="en-US" emma:confidence="0">
                  <emma:literal>"I</emma:literal>
                </emma:interpretation>
                <emma:interpretation id="interp19" emma:lang="en-US" emma:confidence="0">
                  <emma:literal>"it</emma:literal>
                </emma:interpretation>
              </emma:one-of>
            </emma:emma>
          </inkml:annotationXML>
          <inkml:trace contextRef="#ctx0" brushRef="#br0" timeOffset="-10608.0186">5029-2572 9417,'-26'-12'4644,"26"12"-387,-18-9 0,18 9-1677,0 0-903,-18-15-645,18 15-258,0 0-258,0 0-258,0 0 0,0 0-129,0 0 129,9 4 129,7-4-129,18 5 129,10-5 0,20 0 0,11 0 129,19 0-128,8-5-388,12-2 0,5-4 0,3 1 0,-8-5 0,-5 6 0,-17 0 0,-13 2 0,-17 0 0,-14 4 0,-14 1 0,-18 0 0,-16 2 0,0 0 0,0 0 0,0 0 0,0 0-1033,-31 7-3224,12 0-903,-8 0 258,-1 2-387,-1 2-516</inkml:trace>
          <inkml:trace contextRef="#ctx0" brushRef="#br0" timeOffset="-9048.0157">5414-2494 12513,'19'-12'4773,"-19"12"-387,0 0 258,0 0-2967,-9 0-645,-7 2-387,2 17-129,-11-3-129,-2 7-129,-6 2-129,-3 0 0,-1 2 0,-4-2-258,3 0 0,1-6-258,7 4-258,-11-10-903,21 8-1677,-5-5-1419,2-5-129,23-11 0,-19 18-645</inkml:trace>
          <inkml:trace contextRef="#ctx0" brushRef="#br0" timeOffset="-8798.4154">5547-2401 9546,'28'-4'4773,"-1"-5"-258,-27 9 0,0 0-1161,0 0-1935,0 9-387,-7 11-387,-13-4-129,1 5-387,-6 8-258,-5-6-774,8 14-1419,-6-8-2193,1-10-129,8 1-258,19-20-129</inkml:trace>
          <inkml:trace contextRef="#ctx0" brushRef="#br0" timeOffset="-8626.815">5842-2359 10707,'55'-14'4257,"-33"14"-129,-22 0-645,0 0-1935,-7 13-1290,7-13-1032,-20 33-2709,2-22-258,13 9-516,5-20 0</inkml:trace>
          <inkml:trace contextRef="#ctx0" brushRef="#br0" timeOffset="-8470.8149">6111-2296 13416,'19'-2'4386,"-19"2"-258,0 0-129,-17 19-5031,1 12-2580,-29-6-516,10 14-258,-21-7-258</inkml:trace>
        </inkml:traceGroup>
      </inkml:traceGroup>
    </inkml:traceGroup>
    <inkml:traceGroup>
      <inkml:annotationXML>
        <emma:emma xmlns:emma="http://www.w3.org/2003/04/emma" version="1.0">
          <emma:interpretation id="{7ED629FD-16FF-498E-8C09-54FEC13DCD0E}" emma:medium="tactile" emma:mode="ink">
            <msink:context xmlns:msink="http://schemas.microsoft.com/ink/2010/main" type="paragraph" rotatedBoundingBox="1028,11770 24584,11030 24640,12827 1084,135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0D9062-6402-46D9-80FD-DBAC2074C454}" emma:medium="tactile" emma:mode="ink">
              <msink:context xmlns:msink="http://schemas.microsoft.com/ink/2010/main" type="inkBullet" rotatedBoundingBox="1053,12552 1999,12522 2000,12570 1054,12600"/>
            </emma:interpretation>
            <emma:one-of disjunction-type="recognition" id="oneOf4">
              <emma:interpretation id="interp20" emma:lang="en-US" emma:confidence="0">
                <emma:literal>_</emma:literal>
              </emma:interpretation>
              <emma:interpretation id="interp21" emma:lang="en-US" emma:confidence="0">
                <emma:literal>-</emma:literal>
              </emma:interpretation>
              <emma:interpretation id="interp22" emma:lang="en-US" emma:confidence="0">
                <emma:literal>~</emma:literal>
              </emma:interpretation>
              <emma:interpretation id="interp23" emma:lang="en-US" emma:confidence="0">
                <emma:literal>.</emma:literal>
              </emma:interpretation>
              <emma:interpretation id="interp24" emma:lang="en-US" emma:confidence="0">
                <emma:literal>=</emma:literal>
              </emma:interpretation>
            </emma:one-of>
          </emma:emma>
        </inkml:annotationXML>
        <inkml:trace contextRef="#ctx0" brushRef="#br1" timeOffset="88857.7561">81 50 4257,'-23'-9'4515,"23"9"-258,-23-9 387,7-1-1290,16 10-903,-22-9-129,22 9-1032,0 0-129,0 0-516,0 0-129,0 0-258,0 0 0,0 0 0,0 0-129,0 0-129,18 0 129,9 0 129,6 0-129,16 3-129,9-1 258,15 0-258,5-2 129,4 0 129,4-2-129,-3 0-258,-5-3 258,-6 3-129,-14-2 129,-10 4-129,-10 0 0,-12 0 0,-4 0-129,-22 0 129,18 6-258,-18-6-258,0 0-903,0 21-2967,0-21-645,0 0 0,0 0-387</inkml:trace>
      </inkml:traceGroup>
      <inkml:traceGroup>
        <inkml:annotationXML>
          <emma:emma xmlns:emma="http://www.w3.org/2003/04/emma" version="1.0">
            <emma:interpretation id="{E9B21804-D8A4-4390-A33C-28F7BCD45A11}" emma:medium="tactile" emma:mode="ink">
              <msink:context xmlns:msink="http://schemas.microsoft.com/ink/2010/main" type="line" rotatedBoundingBox="2503,11724 24584,11030 24640,12827 2560,13521"/>
            </emma:interpretation>
          </emma:emma>
        </inkml:annotationXML>
        <inkml:traceGroup>
          <inkml:annotationXML>
            <emma:emma xmlns:emma="http://www.w3.org/2003/04/emma" version="1.0">
              <emma:interpretation id="{60AE5796-70A5-461E-A96D-F5F05765A2DA}" emma:medium="tactile" emma:mode="ink">
                <msink:context xmlns:msink="http://schemas.microsoft.com/ink/2010/main" type="inkWord" rotatedBoundingBox="2510,11942 5580,11845 5607,12675 2536,12772"/>
              </emma:interpretation>
              <emma:one-of disjunction-type="recognition" id="oneOf5">
                <emma:interpretation id="interp25" emma:lang="en-US" emma:confidence="1">
                  <emma:literal>Basic</emma:literal>
                </emma:interpretation>
                <emma:interpretation id="interp26" emma:lang="en-US" emma:confidence="0">
                  <emma:literal>Basil</emma:literal>
                </emma:interpretation>
                <emma:interpretation id="interp27" emma:lang="en-US" emma:confidence="0">
                  <emma:literal>Basis</emma:literal>
                </emma:interpretation>
                <emma:interpretation id="interp28" emma:lang="en-US" emma:confidence="0">
                  <emma:literal>Basin</emma:literal>
                </emma:interpretation>
                <emma:interpretation id="interp29" emma:lang="en-US" emma:confidence="0">
                  <emma:literal>basic</emma:literal>
                </emma:interpretation>
              </emma:one-of>
            </emma:emma>
          </inkml:annotationXML>
          <inkml:trace contextRef="#ctx0" brushRef="#br1" timeOffset="89715.7576">1461-386 7224,'0'0'4644,"16"-16"-129,-16 16-129,2-18-1290,-2 18-1032,0 0-645,0 0-387,0 0-387,0 0-129,0 9 0,3 7-129,-3-16-129,8 39 129,-8-10-129,5 6 0,-5 5 0,4 2-129,-4-1 129,3 4-387,-3-3 387,0-1-387,2-3 258,1-5-258,1-1 258,0-1-258,-1-5 0,1-3 129,1-3-129,0-4 0,1 0 0,-6-16-129,9 21-258,-9-21-387,0 0-1290,10 16-2451,-10-16-387,0 0 129,0 0-387</inkml:trace>
          <inkml:trace contextRef="#ctx0" brushRef="#br1" timeOffset="90495.7589">1466-414 7740,'18'-50'4644,"-5"29"0,-4-3-129,8-6-516,19 21-2322,-11-16-387,26 18-387,-3-9-258,18 11 0,-2-2-258,9 7 0,-5 3-129,-6 10 0,-10 3-129,-10 5 0,-15 4 0,-11 4-129,-16 1-129,-9 0-129,-16 4 0,-14-6-129,-5 6 0,-11-7 0,1 1-129,-3-8 129,9-1 129,4-6 0,8-3 0,8-6 129,12 1 0,16-5 0,0 0 129,0 0 129,0 0 0,10 7 0,8-5 129,11 4 0,-1-3 0,8 8 0,-3-4 0,8 5 0,0 1 0,4 6-129,-4 1 129,0 5-258,-6-4 387,-3 8-516,-5-4 387,-6 1-258,-8-3 258,-8 4-258,-5-6 129,-12 1 129,-12-3-258,-6 1 258,-9-6-129,-4 0 1,-8-5-130,-3-2 0,1-1 0,-2-6 0,2 0 0,1-2 0,4-5 0,5-2 0,6 0 0,5-3 0,11 6-517,-6-12-1160,27 18-3225,0 0-129,0 0-258,0 0 129</inkml:trace>
          <inkml:trace contextRef="#ctx0" brushRef="#br1" timeOffset="91306.9604">2646-62 12255,'3'-25'4902,"-3"2"-387,0 23 0,0 0-2838,-30-29-516,30 29-387,-28-8-387,28 8-129,-34 0 0,18 1-129,-2 10-129,4 5 0,0 4 129,1 3-387,6 3 387,2 3-258,3 3 129,2-2-129,2 0 129,5-1-387,7-4 258,0-6 0,6-1 0,-4-6 0,5-3 0,-1-7 0,3-2 0,-4-3 258,5-10-129,-3-1 129,0-9 129,1 0 129,-3-6 129,4 3-129,-5-5 0,3 8 129,-6-2-258,1 7 129,-4 2-257,-12 16-130,25-8 0,-25 8 0,29 7 0,-12 5 0,3 6 0,3 3 0,4 4-130,-6-3-515,9 11-516,-17-15-2580,6 5-1290,-3-5 129,0-6-516,0-1-258</inkml:trace>
          <inkml:trace contextRef="#ctx0" brushRef="#br1" timeOffset="91774.9611">3329-147 14190,'-2'-29'4902,"2"29"-258,-16-14-129,16 14-3225,-25 5-774,25-5-129,-28 20-258,12-10-129,16-10 0,-25 25-129,25-25 0,-13 27 0,13-27 0,4 21 129,-4-21-129,34 25 129,-11-12 0,7 1 0,2-2 129,2 3-129,1-3 258,-1 2-258,-2 1 258,-5-1-258,-4-2 129,-5 2 129,-18-14-129,18 25 129,-18-25 0,-4 23-129,-12-15 129,-3 0 0,-10-2 0,-3-3-258,-4-3 129,-3 0-129,2 0-129,1-1-129,4-3 0,-1-7-258,9 10-387,-6-15-774,30 16-3096,-23-18 0,23 18-258,-16-14-258</inkml:trace>
          <inkml:trace contextRef="#ctx0" brushRef="#br1" timeOffset="92211.7619">3672-258 13545,'11'-74'4515,"-9"41"-129,-2 33-258,14-24-3741,-14 24-2322,18 10-2322,-18-10 0,5 36-516,-5-13-258</inkml:trace>
          <inkml:trace contextRef="#ctx0" brushRef="#br1" timeOffset="92055.7617">3726-76 12384,'21'-9'5160,"-21"9"-516,0 0 258,0 0-2580,25 10-1419,-25-10 0,3 34-645,-3-12 0,4 4-516,1 5 0,-5-14-1290,6 15-1419,-6-12-1806,0-20-258,-8 21 0,8-21-774</inkml:trace>
          <inkml:trace contextRef="#ctx0" brushRef="#br1" timeOffset="92554.9624">4215-137 11352,'32'-28'4773,"-32"28"0,5-25-129,-5 25-2322,-14-9-1032,14 9-516,-22 0-258,22 0-258,-26 12 0,12 4-129,-1 2-129,3 5 129,3 2 129,4 4-387,3-1 258,2 1-129,11-3 0,8-1 0,8-5 129,7-4-387,3-4 0,4-8-387,10 6-1161,-1-10-2709,-2-1-258,2-8-129,-2-2-387</inkml:trace>
        </inkml:traceGroup>
        <inkml:traceGroup>
          <inkml:annotationXML>
            <emma:emma xmlns:emma="http://www.w3.org/2003/04/emma" version="1.0">
              <emma:interpretation id="{6D198119-4FB6-4EB9-9E79-1FEB6AF7714F}" emma:medium="tactile" emma:mode="ink">
                <msink:context xmlns:msink="http://schemas.microsoft.com/ink/2010/main" type="inkWord" rotatedBoundingBox="6271,11605 10645,11468 10700,13222 6327,13360"/>
              </emma:interpretation>
              <emma:one-of disjunction-type="recognition" id="oneOf6">
                <emma:interpretation id="interp30" emma:lang="en-US" emma:confidence="1">
                  <emma:literal>building</emma:literal>
                </emma:interpretation>
                <emma:interpretation id="interp31" emma:lang="en-US" emma:confidence="0">
                  <emma:literal>bunking</emma:literal>
                </emma:interpretation>
                <emma:interpretation id="interp32" emma:lang="en-US" emma:confidence="0">
                  <emma:literal>build-ng</emma:literal>
                </emma:interpretation>
                <emma:interpretation id="interp33" emma:lang="en-US" emma:confidence="0">
                  <emma:literal>builds-ng</emma:literal>
                </emma:interpretation>
                <emma:interpretation id="interp34" emma:lang="en-US" emma:confidence="0">
                  <emma:literal>buildino0</emma:literal>
                </emma:interpretation>
              </emma:one-of>
            </emma:emma>
          </inkml:annotationXML>
          <inkml:trace contextRef="#ctx0" brushRef="#br1" timeOffset="93428.5641">5223-774 13803,'0'-69'5031,"0"46"-258,0 7-129,0 16-2967,0 0-903,0 28-258,-2 4-258,2 20 0,2 8 0,5 17 0,0 5-129,2 8 129,0 1-258,2-5 130,-2-8-130,-2-11 0,0-11 0,-2-14 0,-1-8 0,0-9 0,-4-25 0,0 20 0,0-20-259,0 0 259,0-25-387,1 0 387,5-7-258,3-4 258,1-1-129,6-4 129,6 5 0,2 4 0,3 6 0,7 4 129,0 12 0,3 8-129,2 2 0,0 10 129,-1 10 0,-3 7-129,-3-1 129,-7 5 0,-5-1-129,-8-2 259,-10-1-259,-2-2 0,-14-6 0,-11-1 0,-11-5 0,-3-1 0,-9-3 0,0-4 0,-3-1 0,3-4 0,3 0 0,6-5 0,10 1-646,-6-14-1160,17 9-2838,18 9-516,-21-21 0,21 21-258</inkml:trace>
          <inkml:trace contextRef="#ctx0" brushRef="#br1" timeOffset="94458.1659">5977-297 12513,'0'0'4773,"18"-14"-387,-18 14 387,0 0-3225,0 21-516,0-5-387,0 11-129,0 0-129,6 6 0,-3-1-258,4 2 129,-3-2 0,6-2-258,-1-3 129,4-6-129,-1-3 129,4-3-258,0-7 258,2-2-258,2-6 0,-1-2 516,3-10-387,2-3 258,-2-6-387,3-4 387,-4-5-129,2 0 130,-3-4-259,-2 4 0,-4-1 0,-2 8 0,-3 2 0,0 5 0,-9 16 0,0 0 0,0 0 0,0 0 0,18-6 0,-18 6 0,14 16 0,-3 0 0,3 4 0,4 5 0,0 2 0,5 3 0,-2-2 0,0-1 0,-3-6 0,-2-1 0,-16-20 0,23 23 0,-23-23 0,0 0 0,18 0 0,-18 0 0,5-14 0,-1-4 0,3-3-259,-2-6 259,6-3-129,-2 0 0,2-3 0,-2 5 129,-1 1 129,0 6-129,-1 3 129,-7 18 0,7-16 0,-7 16 1,0 0-130,21 14 0,-10 2 0,5 4 0,2 3 0,1 2 0,1-2 0,-3-1 0,1-1 0,-18-21-388,22 35-1289,-22-35-3096,0 0-258,0 0-129,-11 2-129</inkml:trace>
          <inkml:trace contextRef="#ctx0" brushRef="#br1" timeOffset="95019.7667">6952-903 13545,'30'-52'5160,"-17"32"-387,-13 20 129,19-12-2838,-19 12-1032,0 0-258,17 3-257,-3 21-517,-5 2 0,8 15 0,-1 7 0,6 16 0,-3 2 0,3 11 0,-5 1 0,1-2 0,-4-3 0,-1-3 0,-2-8 0,-4-18 0,2 1 0,-9-20 0,10 10-1936,-10-19-3095,2 0-129,-2-16-129,0 0-129</inkml:trace>
          <inkml:trace contextRef="#ctx0" brushRef="#br1" timeOffset="95768.5682">7763-434 13674,'-41'-30'4773,"15"26"0,-4 4-129,-11 0-2709,17 27-903,-6-4-387,9 14-258,1 1-129,10 5-129,4-3 0,6 3 0,9-2-129,11-5 0,3-4 129,4-6 1,1-6-130,2-8 0,-3-10 0,0-2 0,-6-11 0,0-12 0,-6-12 0,-3-10 0,-3-15 0,-4-11 0,-3-15 0,-2-3 0,0-7 0,0-3 0,2 6 0,-2 13 0,0 13 0,0 15 0,0 16 0,0 13 0,0 23 0,0 0 0,0 11 0,0 14 0,0 9 0,0 8 0,2 12 0,5 8 0,3 4 0,3 3 0,1 2 0,2-5 0,2-2 0,0-5 0,-1-9 0,1-11 0,-2-5 0,-3-13 0,1-5 0,-14-16 0,21 9 0,-21-9 0,23-14 0,-8-8 0,-3-3 0,4-7 0,-2-5 0,1 3 0,-3 0 0,-1 8 0,-2 4 0,-9 22 0,16-9 0,-8 18 0,3 16 0,0 5 0,3 8 0,2 3 0,4 1 0,3-2 0,-2-3 0,0-10 0,6 3 0,-20-14-4774,13-5-128,-20-11-129,19 0-387</inkml:trace>
          <inkml:trace contextRef="#ctx0" brushRef="#br1" timeOffset="95986.9684">8238-777 14319,'13'-46'5031,"-13"46"-258,2-24-129,-2 5-2967,0 19-1161,0 0-129,0 0-516,0 0-387,0 0-1677,-11 3-2451,11-3 0,-9 20-387,9-20-258</inkml:trace>
          <inkml:trace contextRef="#ctx0" brushRef="#br1" timeOffset="96595.3696">6698-592 13416,'14'-23'5031,"-14"23"-258,0 0-129,4-29-2709,-4 29-1161,0 0-903,0 0-903,0 0-3225,9 11-645,-9-11 0,7 27-258</inkml:trace>
          <inkml:trace contextRef="#ctx0" brushRef="#br1" timeOffset="97500.1712">8496-478 11739,'-2'-16'4386,"2"16"-129,0 0 258,0 0-2709,2 9-516,-2-9-387,18 39-258,-9-18 0,7 15 0,-5-6-129,5 5-129,-6-4-258,1-1 129,-4-7-258,-3-3 0,-3-3-129,-1-17 129,2 20-129,-2-20 129,0 0-129,0 0 129,4-11 129,-1-5-129,1-7 129,3-4 0,0-6 0,4-5-129,1-1 258,2 2-129,-1-1 1,1 8-130,2 4 0,0 6 0,0 8 0,-16 12 0,30 0 0,-14 3 0,0 15 0,2 1-130,4 8-128,-3 2-129,6 4-129,-2-8-387,11 13-387,-11-22-516,20 14-774,-15-12-2064,6-8 129,2-3-387,-3-7-129</inkml:trace>
          <inkml:trace contextRef="#ctx0" brushRef="#br1" timeOffset="98061.7721">9288-359 10965,'3'-54'4773,"-3"28"-129,-9 3 0,9 23-1677,-35-29-1419,35 29-645,-32-2-387,16 10-258,-2 9-129,4 8 0,0 2-129,5 3 0,2-1 0,3-1 0,4-3 0,0-7-129,5-2 0,-5-16 129,29 12-129,-11-12 129,5-3-129,2-12 129,1-6 0,3-6 0,-1-5 129,-1 0 0,-2 0-129,-6 4 129,-4 7-129,-15 21 129,23-15-129,-13 24 0,-1 18 0,2 14 0,1 10 0,4 13 129,4 6 129,3 10-129,0 2 129,2 3-258,-3 2 258,-3 0-129,-8-1 1,-2-1-130,-9-7 0,-6-5 0,-15-12 0,-9-13 0,-8-13 0,-6-13 0,-2-19 0,-6-8 0,0-23 0,-1-12 0,2-8 0,3-5 0,7-9 0,3-6 0,8 4 0,9 2 0,12 5 0,9 0 0,14 11 0,13-8-1549,38 12-3095,5 4-258,15 6 0,10-1-258</inkml:trace>
        </inkml:traceGroup>
        <inkml:traceGroup>
          <inkml:annotationXML>
            <emma:emma xmlns:emma="http://www.w3.org/2003/04/emma" version="1.0">
              <emma:interpretation id="{5B2C08EE-6BFC-4A64-97DE-8DA840867907}" emma:medium="tactile" emma:mode="ink">
                <msink:context xmlns:msink="http://schemas.microsoft.com/ink/2010/main" type="inkWord" rotatedBoundingBox="11241,11519 13894,11436 13923,12368 11270,12452"/>
              </emma:interpretation>
              <emma:one-of disjunction-type="recognition" id="oneOf7">
                <emma:interpretation id="interp35" emma:lang="en-US" emma:confidence="1">
                  <emma:literal>block</emma:literal>
                </emma:interpretation>
                <emma:interpretation id="interp36" emma:lang="en-US" emma:confidence="0">
                  <emma:literal>block,</emma:literal>
                </emma:interpretation>
                <emma:interpretation id="interp37" emma:lang="en-US" emma:confidence="0">
                  <emma:literal>block.</emma:literal>
                </emma:interpretation>
                <emma:interpretation id="interp38" emma:lang="en-US" emma:confidence="0">
                  <emma:literal>black</emma:literal>
                </emma:interpretation>
                <emma:interpretation id="interp39" emma:lang="en-US" emma:confidence="0">
                  <emma:literal>blocK</emma:literal>
                </emma:interpretation>
              </emma:one-of>
            </emma:emma>
          </inkml:annotationXML>
          <inkml:trace contextRef="#ctx0" brushRef="#br1" timeOffset="98763.7735">10216-939 12900,'-7'-50'4644,"7"50"-258,0 0 129,0 0-2709,-2 11-774,2 21-387,9 16-258,0 9 129,7 14-129,-5 4 0,5 5-129,-5-4 0,1-1 0,-5-6-129,0-8-129,-3-11 0,-2-11 0,-1-11 0,-1-10 0,0-18-129,0 0 0,0 0 129,0 0-129,16-30 129,-3-1-129,1-4 129,6-2 0,3-1 0,2 4 0,1 4 129,6 7-129,-1 7 129,1 11-129,-2 5 0,2 10 129,-4 10-129,-1 7 129,-4 1 0,-5 6 1,-7-4-130,-3 2 0,-8-3 0,-8-1 0,-16-7 0,-6-1 0,-9-6 0,-7-3 0,0-2 0,-8-7 0,3 1 0,1-3 0,11 0-259,-8-20-2708,17 12-1677,4-5-516,6 2 129,20 11-258</inkml:trace>
          <inkml:trace contextRef="#ctx0" brushRef="#br1" timeOffset="99138.1741">10791-998 14577,'18'-25'4902,"-18"25"-387,10-16-129,-10 16-2967,0 0-387,18 7-258,-18-7-258,14 43 0,-5-11-386,4 14-130,-1 10 0,4 13 0,-3 4 0,1 5 0,-4 4 0,-1-6 0,4 4-130,-10-21-1031,17 7-1290,-13-23-2322,4-10 0,-1-9-387,-10-24 129</inkml:trace>
          <inkml:trace contextRef="#ctx0" brushRef="#br1" timeOffset="99512.5748">11291-461 10320,'-9'-46'4386,"9"46"0,-23-12-129,7 10-1548,9 20-1290,-13-2-516,11 18-258,-3-6-258,6 11 129,-1-5-258,5 5-129,2-5 129,6-2-129,6-7 129,8-2 0,-1-9 129,8-1 0,-6-10 0,8-3 1,-8-3-388,4-12 0,-9-8 0,0-5 0,-9-11 0,-3-6 0,-4-5 0,0 2 0,-11 2 0,-5 2 0,2 8 0,-8 0 0,22 36-1291,-35-14-3482,19 14-387,-4 7 258,6 11-645</inkml:trace>
          <inkml:trace contextRef="#ctx0" brushRef="#br1" timeOffset="99855.7754">12032-507 12126,'-39'-44'4773,"14"31"-387,4 6 129,5 9-2451,-14-2-645,12 12-516,-14-1-387,11 16-129,-6-2-129,6 8-129,-1 3 0,12 3-129,2-1 0,8-1 129,17-2-258,11-3 129,11-1-129,7-6 0,6-6-129,0-8-129,6 3-645,-13-16-1161,-1-3-2451,-8-11 129,-8-7-258,-8-9-258</inkml:trace>
          <inkml:trace contextRef="#ctx0" brushRef="#br1" timeOffset="100230.176">12237-953 11223,'0'-20'4644,"-7"-1"0,7 21-129,0 0-1290,5 10-1677,-5-10-645,6 41-129,-5-12-129,10 14-129,-2 3-386,2 11-130,-1 3 0,1 6 0,0 0 0,-1 0 0,-3-4 0,0-12 0,-1-9 0,-1-11 0,-1-9 0,-4-21 0,0 0 0,28-2 0,-8-24 0,5-8 0,3-11 0,6-8 0,5-6 0,-2 2 0,1 6 0,-8 1 0,0 16 0,-19-5-1936,8 25-2966,-19 14-129,0 0 0,-12 5-387</inkml:trace>
          <inkml:trace contextRef="#ctx0" brushRef="#br1" timeOffset="100401.7763">12530-539 11352,'0'66'5160,"6"-34"-516,10-2 258,0-8-1548,12 17-1677,-8-16-774,10 7-258,0-7-515,2-3-130,8 3-646,-12-9-3998,8-1-258,-6-5 0,-5-2-258</inkml:trace>
        </inkml:traceGroup>
        <inkml:traceGroup>
          <inkml:annotationXML>
            <emma:emma xmlns:emma="http://www.w3.org/2003/04/emma" version="1.0">
              <emma:interpretation id="{139BBAD7-2BEB-4B1C-8D03-AA224A0DE1A5}" emma:medium="tactile" emma:mode="ink">
                <msink:context xmlns:msink="http://schemas.microsoft.com/ink/2010/main" type="inkWord" rotatedBoundingBox="14393,11355 16312,11295 16352,12556 14433,12616"/>
              </emma:interpretation>
              <emma:one-of disjunction-type="recognition" id="oneOf8">
                <emma:interpretation id="interp40" emma:lang="en-US" emma:confidence="0">
                  <emma:literal>for</emma:literal>
                </emma:interpretation>
                <emma:interpretation id="interp41" emma:lang="en-US" emma:confidence="0">
                  <emma:literal>For</emma:literal>
                </emma:interpretation>
                <emma:interpretation id="interp42" emma:lang="en-US" emma:confidence="0">
                  <emma:literal>fon</emma:literal>
                </emma:interpretation>
                <emma:interpretation id="interp43" emma:lang="en-US" emma:confidence="0">
                  <emma:literal>ton</emma:literal>
                </emma:interpretation>
                <emma:interpretation id="interp44" emma:lang="en-US" emma:confidence="0">
                  <emma:literal>Ton</emma:literal>
                </emma:interpretation>
              </emma:one-of>
            </emma:emma>
          </inkml:annotationXML>
          <inkml:trace contextRef="#ctx0" brushRef="#br1" timeOffset="102242.5796">13358-528 13029,'0'-18'4902,"14"14"-387,14 4 0,20 6-2838,-1-6-774,26 0-258,7 0-258,17-2-129,8-9-129,4-1-129,-2-4 0,-8-2 129,-12-1 0,-14-3-129,-18 1 129,-19-2-129,-22 1 129,-14 3 0,-5-1-129,-16 4 0,-4 2 0,-4 7-129,1 5 129,1 2-129,6 14 0,1 8 129,9 10-258,6 3 258,5 8-129,0 1 129,7 3-129,7-3 258,2-6-129,6-5 0,-3-10 129,1-5 129,-2-12-129,1-6 129,-4-15 0,-1-10 0,-5-10-129,-4-6-258,-1-2-129,-4-8-387,0 8-774,-13 2-3225,2 4-258,-3 5-129,0 12-258</inkml:trace>
          <inkml:trace contextRef="#ctx0" brushRef="#br1" timeOffset="101727.7787">13534-608 5547,'-2'-18'4257,"2"18"129,0-16-129,0 16-1032,0-20-774,0 20-774,14-14-516,4 12-129,-18 2 0,27-16-387,-27 16-129,30-16-129,-14 4 0,3 1-129,-1-5 0,2-2 0,-2-3 0,3-4 0,-5-5-129,2-2 129,-2-7-258,0-2 130,-7 0-130,-6 2 0,-3 0 0,0 3 0,-3 6 0,-6 3 0,-2 11 0,11 16 0,-25-14 0,25 14 0,-18 12 0,13 12 0,2 8 0,1 12 0,2 8 0,0 13 0,0 5 0,7 12 0,2 3 0,5 6 0,-2-1 0,3 1 0,1-5 0,1-6 0,-2-4 0,1-14 0,-2-6 0,-3-12 0,-1-8 0,-4-8 0,-5-7 0,-1-21 0,0 25 0,0-25 0,-19 7 0,-4-15-2839,7-3-1934,-7-5-258,-1-2-129,-2-7-129</inkml:trace>
          <inkml:trace contextRef="#ctx0" brushRef="#br1" timeOffset="102788.5805">14549-411 14061,'89'11'5031,"-46"-11"-387,-4 0 129,-14-13-2967,14 8-903,-12-16-258,5 1-258,-9-10 0,-2-2-257,-5-7-130,-1-2 0,-10-2 0,-5-1 0,0 5 0,-14 1-130,-2 8-257,-9 0-387,5 14 0,-10-4-258,12 18-387,-12-8-387,30 10-645,-36 0-387,36 0-903,-16 14-774,16-14 0,0 0 1032,-5 20 1419,5-20 1548,0 0 1677,20 10 1032,-20-10 1677,28 0 903,-8-5-258,1 5-903,-5-16-387,18 16-1290,-16-14-387,19 12-387,-10-5-387,19 7-129,-7-2-129,4 2-258,-4 11 1,0 5-259,-3 5 0,-1 6 0,-6 6 0,-15 5 0,2 8-388,-16-14-1160,7 13-3096,-7-5-516,-2 1 129,-7-5-258</inkml:trace>
        </inkml:traceGroup>
        <inkml:traceGroup>
          <inkml:annotationXML>
            <emma:emma xmlns:emma="http://www.w3.org/2003/04/emma" version="1.0">
              <emma:interpretation id="{BB0204EB-8C13-419C-8F21-FF084B3DC86B}" emma:medium="tactile" emma:mode="ink">
                <msink:context xmlns:msink="http://schemas.microsoft.com/ink/2010/main" type="inkWord" rotatedBoundingBox="17010,11363 19515,11284 19546,12250 17041,12328"/>
              </emma:interpretation>
              <emma:one-of disjunction-type="recognition" id="oneOf9">
                <emma:interpretation id="interp45" emma:lang="en-US" emma:confidence="1">
                  <emma:literal>most</emma:literal>
                </emma:interpretation>
                <emma:interpretation id="interp46" emma:lang="en-US" emma:confidence="0">
                  <emma:literal>moat</emma:literal>
                </emma:interpretation>
                <emma:interpretation id="interp47" emma:lang="en-US" emma:confidence="0">
                  <emma:literal>moist</emma:literal>
                </emma:interpretation>
                <emma:interpretation id="interp48" emma:lang="en-US" emma:confidence="0">
                  <emma:literal>molt</emma:literal>
                </emma:interpretation>
                <emma:interpretation id="interp49" emma:lang="en-US" emma:confidence="0">
                  <emma:literal>moot</emma:literal>
                </emma:interpretation>
              </emma:one-of>
            </emma:emma>
          </inkml:annotationXML>
          <inkml:trace contextRef="#ctx0" brushRef="#br1" timeOffset="136703.0401">15967-784 12384,'21'0'4644,"-21"0"-387,18 30 129,5 7-3225,-10 1-516,12 13 129,-6-3-387,6 7-129,-3-3 0,-1-4-129,-5-7-129,-4-7 129,-5-9-129,-5-8 0,-2-17-129,0 0 0,-14 9 0,14-9 0,-23-25 129,14-3-129,0-8 258,7-5 0,2-5 129,0 4 0,7-3 0,8 8 129,-1 1 0,7 11-129,-3 4 0,7 16-129,2 5 0,3 1 0,-3 14 0,1 8-129,-1 5 0,-4 4-129,-2 2 0,-8-2-129,-3-2 0,-8-8 0,3-1 0,-5-21-129,0 19 258,0-19 0,0 0 129,0-23 129,0 0 0,6-5 129,1-10 129,9 1-129,0-6 129,9 6-129,-2 1 0,5 12 0,-3 0-129,0 12 129,-2 7-129,-1 5 0,-6 8 1,0 12-130,-4 1 0,1 8 0,-3 6 0,1 3 0,-2 1 0,-2 0-130,4 4-257,-8-11-258,10 10-387,-13-22-903,8 5-2451,-4-7-516,-4-18 0,2 25-387</inkml:trace>
          <inkml:trace contextRef="#ctx0" brushRef="#br1" timeOffset="137108.6408">17049-715 13545,'-13'-16'4773,"-10"4"-258,23 12 258,-14 16-3354,-2 0-645,12 16-258,-3 0-258,4 9 0,1 5-129,2 2-129,5 0 129,8-2 0,3-7-129,3-3 129,4-8 0,2-3 0,0-11 0,0-3 129,-4-11 0,2 0 0,-7-18 1,0-8-259,-7-15 0,-3-6 0,-6-9 0,0-1 0,-9-2 0,-4 4 0,-4 7 0,-5 5 0,3 16 0,-8 2-130,11 25-2063,-5 0-2709,-3 6-258,3 10-129,3 5-129</inkml:trace>
          <inkml:trace contextRef="#ctx0" brushRef="#br1" timeOffset="137545.4416">17548-658 11997,'16'-20'4644,"-10"-4"-387,-6 24 129,-22 0-2967,-2 0-903,6 0-258,-5 3-129,3 4-129,4 6 0,16-13-129,-16 26 0,16-26 0,2 32 0,12-16 129,7 4 0,10 1 0,2-1 129,8 3 129,-2-2 0,4 6 0,-7-7 129,-2 3-129,-10-4 129,-2 3 0,-13-3-129,-6 1 0,-3-20 0,-7 30 0,-11-18 0,-3-1-129,-6-2-129,-6-4-129,-1 1-258,-14-6-645,17 0-2451,-15-4-1290,3-5 129,4-1-516,4-5-258</inkml:trace>
          <inkml:trace contextRef="#ctx0" brushRef="#br1" timeOffset="138044.6424">17991-1154 15738,'61'-66'5160,"-38"45"-258,-23 21-258,25-2-3483,-25 2-387,9 23-386,-9 4-388,0 12 0,0 3 0,0 12 0,0 6 0,0 8 0,0 1 0,2 4 0,5 2 0,3 1 0,3-3 0,-4-3 0,3-6 0,-7-15 0,3-2 0,-8-21-259,0 3-902,0-29-516,0 0-1032,-25 0-1419,14-16-516,-5-9-258,-2-3-129,0-3-129,2 5 2580,-5-12 2193,-2 4 2064,9 10 1806,-1 4 1161,1 0 129,14 20-258,-9-25-129,9 25-1419,18-5-1548,2 2-774,17 3-645,13 0-774,0 0-2967,15 0-645,14 0-258,10-4-258,9 0-387</inkml:trace>
        </inkml:traceGroup>
        <inkml:traceGroup>
          <inkml:annotationXML>
            <emma:emma xmlns:emma="http://www.w3.org/2003/04/emma" version="1.0">
              <emma:interpretation id="{E0F7C41A-E7B3-47DC-8FFF-E6210A3B28B1}" emma:medium="tactile" emma:mode="ink">
                <msink:context xmlns:msink="http://schemas.microsoft.com/ink/2010/main" type="inkWord" rotatedBoundingBox="20458,11467 21530,11433 21577,12923 20505,12957"/>
              </emma:interpretation>
              <emma:one-of disjunction-type="recognition" id="oneOf10">
                <emma:interpretation id="interp50" emma:lang="en-US" emma:confidence="0.5">
                  <emma:literal>of</emma:literal>
                </emma:interpretation>
                <emma:interpretation id="interp51" emma:lang="en-US" emma:confidence="0">
                  <emma:literal>of]</emma:literal>
                </emma:interpretation>
                <emma:interpretation id="interp52" emma:lang="en-US" emma:confidence="0">
                  <emma:literal>off</emma:literal>
                </emma:interpretation>
                <emma:interpretation id="interp53" emma:lang="en-US" emma:confidence="0">
                  <emma:literal>off]</emma:literal>
                </emma:interpretation>
                <emma:interpretation id="interp54" emma:lang="en-US" emma:confidence="0">
                  <emma:literal>oft</emma:literal>
                </emma:interpretation>
              </emma:one-of>
            </emma:emma>
          </inkml:annotationXML>
          <inkml:trace contextRef="#ctx0" brushRef="#br1" timeOffset="138450.2432">19601-736 9417,'0'-16'4644,"-21"7"-516,3 7 0,-10-2-2064,28 4-774,-41 16-516,25 4-258,-6 3-258,8 7 0,0 4-129,8 5 129,5 0-129,1 2 129,5-7 129,13 5 0,-2-10 129,11 3 0,-3-14 129,12-1-129,-8-11 129,10-1-129,-8-5-128,4-5-388,-6-13 0,-3-7 0,-11-7 0,-3-7 0,-4-2 0,-7-7 0,0 9-646,-16 1-4127,7 1-516,-5 5 258,3 9-387</inkml:trace>
          <inkml:trace contextRef="#ctx0" brushRef="#br1" timeOffset="138949.444">19843-587 13416,'112'4'4902,"-53"-4"-129,-2-7 0,-7-18-3096,3 14-774,-12-16-258,2 1-258,-10-8-129,-2-7-258,-5-4-129,-1-1 0,-5-4-129,-4 2 129,-2 4 129,-7 3 129,-2 9 0,-3 7 0,-2 6 129,0 19 0,0 0 129,0 0-258,0 0-129,-5 33 129,5-1-129,0 15 130,0 6-130,3 18 0,1 11 0,3 16 0,-2 1 0,4 12 0,-3 1 0,-1 0 0,-3-4 0,0-8 0,-2-13 0,0-12 0,0-6 0,-2-14 0,-4-7 0,1-10 0,-2-8 0,-4-12 0,11-18 0,-25 14 0,25-14 0,-35-14-2839,15-4-2192,-1-11-129,1-3-258,-1-7 0</inkml:trace>
          <inkml:trace contextRef="#ctx0" brushRef="#br1" timeOffset="139121.0443">19888-284 11352,'74'-9'4386,"-17"3"-258,25 6-1290,-4 9-4773,11-14-1419,27 0-774,-1-13-258</inkml:trace>
        </inkml:traceGroup>
        <inkml:traceGroup>
          <inkml:annotationXML>
            <emma:emma xmlns:emma="http://www.w3.org/2003/04/emma" version="1.0">
              <emma:interpretation id="{BFE77BA3-E6AF-4CB1-A26A-0D3F26A404CA}" emma:medium="tactile" emma:mode="ink">
                <msink:context xmlns:msink="http://schemas.microsoft.com/ink/2010/main" type="inkWord" rotatedBoundingBox="22501,11302 24590,11237 24618,12101 22528,12167">
                  <msink:destinationLink direction="with" ref="{B7130F51-D5D4-4288-B589-4F07B895F767}"/>
                </msink:context>
              </emma:interpretation>
              <emma:one-of disjunction-type="recognition" id="oneOf11">
                <emma:interpretation id="interp55" emma:lang="en-US" emma:confidence="1">
                  <emma:literal>the</emma:literal>
                </emma:interpretation>
                <emma:interpretation id="interp56" emma:lang="en-US" emma:confidence="0">
                  <emma:literal>The</emma:literal>
                </emma:interpretation>
                <emma:interpretation id="interp57" emma:lang="en-US" emma:confidence="0">
                  <emma:literal>she</emma:literal>
                </emma:interpretation>
                <emma:interpretation id="interp58" emma:lang="en-US" emma:confidence="0">
                  <emma:literal>She</emma:literal>
                </emma:interpretation>
                <emma:interpretation id="interp59" emma:lang="en-US" emma:confidence="0">
                  <emma:literal>•he</emma:literal>
                </emma:interpretation>
              </emma:one-of>
            </emma:emma>
          </inkml:annotationXML>
          <inkml:trace contextRef="#ctx0" brushRef="#br1" timeOffset="139979.0458">21483-699 12771,'-21'-16'4773,"21"16"-129,0-16 0,25 18-3096,3-2-645,20 2-129,2-2-129,12 1-387,0-1-129,4-5-387,4-4-258,-13-16-774,12 9-1161,-28-19-903,7 4-129,-29-20 774,12 12 774,-22-16 1548,1-1 516,3 12 1032,-13-11 1290,3 21 1032,-3-7 129,4 25-903,-4-5-774,0 21-1032,2 12 0,1 15-387,-3 3-257,2 7-259,-2 8 0,0 5 0,-2 1 0,-9 1 0,1 3 0,-4-3 0,-1 1 0,1-7-259,5-1-128,0-10 129,8-6 0,1-10 0,0-19 129,19 13 129,-1-13 0,5-11 258,-2-7 0,6 2 0,0-5 0,-1 1-129,-2 1 129,-1 6-128,-4 3-130,-3 6 0,0 4 0,-16 0 0,20 14 0,-13 2 0,0 8-259,-3-5-515,10 22-1677,-2-13-2193,3 1-387,1-4-129,5-4-258</inkml:trace>
          <inkml:trace contextRef="#ctx0" brushRef="#br1" timeOffset="139401.8448">21777-1160 13674,'3'-21'5160,"-3"21"-387,0 0 258,4 30-2967,-4-8-903,3 15-387,1 2-644,5 16-130,-2 4 0,5 9 0,1 3 0,-1-2 0,-3 0 0,-4-12 0,1 4-388,-6-27-1289,0 1-3096,-7-15-258,-9-10-129,-6-10-129</inkml:trace>
          <inkml:trace contextRef="#ctx0" brushRef="#br1" timeOffset="140353.4465">22634-601 12384,'48'-43'5031,"-21"31"-258,6 3 129,14 9-2580,-3-21-1032,20 12-645,-5-9-129,3 2-258,-8-4 0,-10 1-129,-12-1 0,-14 1 1,-18-1-130,-11 4 0,-16 2 0,-6 5 0,-5 7 0,1 2-130,-2 7 1,1 9 0,10 7 129,3 6-129,9 5 129,5 5-129,11 2 129,6 0 0,17-2 0,14-4 0,20-1-129,14-9-387,24 3-2838,1-10-1419,7-7-129,2-2-258,1-7-387</inkml:trace>
        </inkml:traceGroup>
      </inkml:traceGroup>
    </inkml:traceGroup>
    <inkml:traceGroup>
      <inkml:annotationXML>
        <emma:emma xmlns:emma="http://www.w3.org/2003/04/emma" version="1.0">
          <emma:interpretation id="{43A5C712-A8B1-42E1-98AF-C99E318A7CF2}" emma:medium="tactile" emma:mode="ink">
            <msink:context xmlns:msink="http://schemas.microsoft.com/ink/2010/main" type="paragraph" rotatedBoundingBox="2296,13215 11212,13113 11238,15371 2322,154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72ADC6B-E3DF-480E-B3F7-7B3B3489A648}" emma:medium="tactile" emma:mode="ink">
              <msink:context xmlns:msink="http://schemas.microsoft.com/ink/2010/main" type="line" rotatedBoundingBox="2296,13215 11212,13113 11238,15371 2322,15472"/>
            </emma:interpretation>
          </emma:emma>
        </inkml:annotationXML>
        <inkml:traceGroup>
          <inkml:annotationXML>
            <emma:emma xmlns:emma="http://www.w3.org/2003/04/emma" version="1.0">
              <emma:interpretation id="{02EEFB47-BD79-4975-9B5F-9D37A73A91BC}" emma:medium="tactile" emma:mode="ink">
                <msink:context xmlns:msink="http://schemas.microsoft.com/ink/2010/main" type="inkWord" rotatedBoundingBox="2296,13215 6280,13169 6305,15427 2322,15472"/>
              </emma:interpretation>
              <emma:one-of disjunction-type="recognition" id="oneOf12">
                <emma:interpretation id="interp60" emma:lang="en-US" emma:confidence="1">
                  <emma:literal>digital</emma:literal>
                </emma:interpretation>
                <emma:interpretation id="interp61" emma:lang="en-US" emma:confidence="0">
                  <emma:literal>digitat</emma:literal>
                </emma:interpretation>
                <emma:interpretation id="interp62" emma:lang="en-US" emma:confidence="0">
                  <emma:literal>dig-ital</emma:literal>
                </emma:interpretation>
                <emma:interpretation id="interp63" emma:lang="en-US" emma:confidence="0">
                  <emma:literal>cligital</emma:literal>
                </emma:interpretation>
                <emma:interpretation id="interp64" emma:lang="en-US" emma:confidence="0">
                  <emma:literal>digit,)</emma:literal>
                </emma:interpretation>
              </emma:one-of>
            </emma:emma>
          </inkml:annotationXML>
          <inkml:trace contextRef="#ctx0" brushRef="#br1" timeOffset="141554.6486">1762 1332 8256,'44'-3'5031,"-28"-1"-129,-16 4-258,11-26-1419,-11 26-1290,0-23-387,0 23-516,-34-25-258,7 14-387,-10-1-129,-7 6-258,-6 4 129,-4 2-129,-1 9 0,0 7 0,4 4 0,1 3 0,5 2 0,11 0 0,10 2-129,6-1 129,12-1-129,6-4 129,15 1-129,11-4 129,15-1 129,11-4-129,8-6 129,6 0 0,2-5 0,1-2-129,-5 0 0,-3-2-258,-4-2-516,-22-13-1161,1 4-2967,-6-5 129,-5-3-387,-7-4-258</inkml:trace>
          <inkml:trace contextRef="#ctx0" brushRef="#br1" timeOffset="141866.6492">1867 850 14577,'-15'-35'5031,"15"35"0,-3-16-387,3 16-3096,5 14-774,6 11-258,-6 2-129,8 10-128,-4 9-259,5 8 0,-2 3 0,4 3 0,-1 1 0,-1-1 0,-2-3 0,-1-5 0,0-3 0,-6-10-130,6 6-902,-11-29-903,1 5-2967,-1-21-129,0 0-129,0 0-258</inkml:trace>
          <inkml:trace contextRef="#ctx0" brushRef="#br1" timeOffset="142038.2495">2167 1263 9288,'29'-43'4902,"-29"43"-258,18-5 0,-11 19-1935,-7-14-1161,14 39-387,-7-15-258,11 8-516,-4 5-645,-5-12-1677,3 5-2580,-3-3-129,-2-8-516,-7-19 0</inkml:trace>
          <inkml:trace contextRef="#ctx0" brushRef="#br1" timeOffset="142178.6497">2247 1115 11094,'-12'-71'3999,"-1"38"-1032,13 15-2709,0 18-3225,0 0-645,25 2-903</inkml:trace>
          <inkml:trace contextRef="#ctx0" brushRef="#br1" timeOffset="142880.6509">2904 1146 9804,'-9'-27'5031,"9"27"-129,-36-14-258,15 7-1419,21 7-1935,-45 12-387,28 6-258,-8 0-258,7 5-129,0 2 0,8 1-258,2 1 129,7 0-129,1-4 0,7-4 0,9-3 0,3-5 0,4-7 0,4-4 0,3-6 0,1-8 129,-3-7-129,2-4 129,-3 0 0,-2 0-129,-6 2 129,-3 3-129,-16 20 0,22-21 0,-22 21 0,12 13-129,-8 15 129,-1 20 0,1 16 129,1 25 129,-1 14-129,3 18 259,0 9-388,4 12 0,-1 1 0,6 2 0,-3 0 0,3-12 0,-2-14 0,0-14 0,-5-20 0,0-17 0,-9-23 0,0-26 0,0-19 0,-30-27 0,0-17 0,-4-9 0,-11-10 0,-4-6 0,-8-2 0,-4 0 0,-3 3 0,4 4 0,1 4 0,7-1 0,10 4 0,13-5 0,20 3 0,9-8 0,34 4 0,11-11-1033,26 11-128,0-15 0,23 19-258,-10-10-387,17 21-903,-17 2-1806,-6-1-129,-3 14-129,-18-5 129</inkml:trace>
          <inkml:trace contextRef="#ctx0" brushRef="#br1" timeOffset="143067.8511">3546 1258 9675,'18'-9'4773,"-18"9"-258,0 0-129,0 0-1806,0 0-1161,0 14-387,0-14-387,0 25-129,0-25-129,7 32-258,0-7-774,-7-5-2967,9-4-1161,-9-16 258,23 21-645,-23-21-387</inkml:trace>
          <inkml:trace contextRef="#ctx0" brushRef="#br1" timeOffset="143208.2513">3613 1083 11352,'-19'-60'4644,"6"33"-516,13 27-774,0 0-4773,-19-12-1935,19 12-903,-2 9 0,2 7-774</inkml:trace>
          <inkml:trace contextRef="#ctx0" brushRef="#br1" timeOffset="144097.4529">3914 1432 6966,'-64'-62'4644,"34"37"-258,17 9 0,13 16-1419,-7-23-774,27 23-774,-2 0-258,26 7-258,-1-4-258,21 12 129,-4-6-258,15 5-129,-2-7-129,7 2 129,0-7-258,-4-1 0,-6-1 0,-8-3-129,-12-10 129,-13 3 0,-12-6 1,-25 16-130,11-31 0,-16 15 0,-17 4 0,-3 0 0,-3 4 0,-1 5 0,1 3 0,3 0 0,4 2 0,5 10 0,16-12 0,-20 30 0,17-12 0,1 2 0,2 1 0,0 0 0,2 3 0,3-3 0,4 0-130,0-5-257,5 2 129,-14-18 129,30 18 0,-12-15 129,3-3 0,2-3 258,-1-11 0,4-1 129,-2-4-257,4 3-130,0-4 0,4 6 0,0 2 0,0 8 0,1 4 0,-5 7 0,0 11 0,-6 1 0,-1 6 0,-8-5 0,1 5-775,-14-25-386,21 25-1161,-21-25-2580,21-11-258,-5-12 129,2-9-258</inkml:trace>
          <inkml:trace contextRef="#ctx0" brushRef="#br1" timeOffset="143520.2521">3930 779 14706,'43'-51'5160,"-27"31"-258,-16 20-129,16-18-3483,2 31-258,-18 12-258,8 16-644,-4 7-130,7 14 0,-2 9 0,3 9 0,2 5 0,-1 1 0,1-3 0,-2-2 0,1-7 0,-8-12 0,4-5 0,-9-19-1033,4 3-773,-15-34-1290,11-7-2064,-23 0 387,2-13-387,-1-12-387</inkml:trace>
          <inkml:trace contextRef="#ctx0" brushRef="#br1" timeOffset="144315.8533">5063 737 15351,'-16'-82'5160,"16"60"0,0 22-258,25 0-3612,-14 20-516,10 21-644,0 5-130,3 15 0,-1 8 0,-2 7 0,-1 8 0,-12-13-775,-2 9-4127,-3-7-387,-1-5 129,-2-8-516</inkml:trace>
        </inkml:traceGroup>
        <inkml:traceGroup>
          <inkml:annotationXML>
            <emma:emma xmlns:emma="http://www.w3.org/2003/04/emma" version="1.0">
              <emma:interpretation id="{1C66C06C-374B-49D6-8F76-829B98CF54A3}" emma:medium="tactile" emma:mode="ink">
                <msink:context xmlns:msink="http://schemas.microsoft.com/ink/2010/main" type="inkWord" rotatedBoundingBox="7333,13295 11214,13251 11226,14337 7345,14381"/>
              </emma:interpretation>
              <emma:one-of disjunction-type="recognition" id="oneOf13">
                <emma:interpretation id="interp65" emma:lang="en-US" emma:confidence="0">
                  <emma:literal>circuits</emma:literal>
                </emma:interpretation>
                <emma:interpretation id="interp66" emma:lang="en-US" emma:confidence="0">
                  <emma:literal>cir link</emma:literal>
                </emma:interpretation>
                <emma:interpretation id="interp67" emma:lang="en-US" emma:confidence="0">
                  <emma:literal>cir cine</emma:literal>
                </emma:interpretation>
                <emma:interpretation id="interp68" emma:lang="en-US" emma:confidence="0">
                  <emma:literal>cincinnus</emma:literal>
                </emma:interpretation>
                <emma:interpretation id="interp69" emma:lang="en-US" emma:confidence="0">
                  <emma:literal>cir dints</emma:literal>
                </emma:interpretation>
              </emma:one-of>
            </emma:emma>
          </inkml:annotationXML>
          <inkml:trace contextRef="#ctx0" brushRef="#br1" timeOffset="145049.0546">6577 1251 13545,'21'-32'4773,"-17"16"0,-4 16-387,-22-34-2838,22 34-903,-40-13-129,13 13-387,-5 0 0,-2 11 0,-2 7-258,3 7 258,2 3-258,7 6 129,4 3-129,6 3 129,10 0-129,4 0 0,7-1 0,13-9-129,8-3 0,6-11 0,9-4 0,0-12 0,8-2-129,-3-17 129,4-6 129,-4-2 0,-4-5 0,-5-2 0,-5 1 258,-5 2 129,-10-1 0,-1 9 258,-11-2 0,-7 25 0,9-26 129,-9 26-129,0 0-129,2 8-129,-2 12 0,0 7-129,2 5-129,5 3 129,0 4-129,0 1-258,7 0-387,-9-15-516,15 11-1548,-13-18-2193,-7-18 258,0 0-516,0 0 0</inkml:trace>
          <inkml:trace contextRef="#ctx0" brushRef="#br1" timeOffset="145236.2551">6886 1158 11094,'-10'-105'4773,"4"63"-258,6 10-129,-3 8-2064,3 24-2322,-7-17-3354,7 17-645,0 16-774,0 5 129</inkml:trace>
          <inkml:trace contextRef="#ctx0" brushRef="#br1" timeOffset="145704.2559">7230 1446 15867,'62'4'5160,"-32"-4"-129,-5-2-258,5-3-3741,-14-15-258,8 4-644,-10-9-130,-4-1 0,-2-6 0,-7-2 0,-1 0 0,-7 0 0,-9 6 0,-9-2-388,2 10-386,-11-1 0,11 13-129,-14-4-129,17 12 0,-8 0 0,28 0 129,-25 5 0,25-5 258,0 18 387,0-18 516,32 16 129,-14-16 387,14 7 129,-11-7 129,18 2 129,-14-2-129,13 0-258,-14-2-129,10 2 0,-9-5-258,4 5 129,-5-4-386,5 4-130,-4 0 0,2 2 0,-4 7 0,0 2 0,-2 3 0,-5 6 0,0 4 0,-9 0-130,6 9-1289,-13-11-1548,1 6-1935,7-5-129,2-1-258,8-8 258</inkml:trace>
          <inkml:trace contextRef="#ctx0" brushRef="#br1" timeOffset="145985.0563">8221 1171 14577,'-31'-38'4773,"12"28"-258,-3 2 0,22 8-3354,-42 4-387,22 12-258,-1 2-129,3 7-129,4 5 0,3 4-258,8 5 0,3 2 0,5 2 0,11-6-258,9 0 0,1-10-258,17 5-774,-14-23-1806,13-2-1677,5-7 258,-3-9-387,-1-7 0</inkml:trace>
          <inkml:trace contextRef="#ctx0" brushRef="#br1" timeOffset="146546.6574">8502 1251 13803,'0'-18'4644,"-8"2"0,8 16-129,-24 0-2838,24 19-774,-9-1-258,9 7-258,0 2 0,0 3-129,5 0-129,6 2-129,5-1-129,1-7-129,5 0 0,-3-10 0,3-2 0,-1-8 0,2-4 129,-1-4 258,1-12 0,2-3 129,-2-6 129,2 2 0,-4-6 0,4 8-129,-7-2 130,3 7-388,-5 3 0,0 8 0,-16 5 0,25 3 0,-25-3 0,23 29 0,-12-9 0,1 1 0,-1-2 0,-1-1 0,-10-18 0,16 23 0,-16-23 0,0 0 0,18 7 0,-18-7 0,13-10 0,-13 10 0,12-30 0,-1 10 0,0-1 0,-3 3 0,1 2 0,-9 16 0,15-22 0,-15 22 0,16-1 0,-16 1 0,17 19 0,-8 1 0,2 1 0,-2 1 0,5 4 0,-10-10-1291,15 9-2321,-19-25-1161,0 0-129,20 7-258,-20-7 0</inkml:trace>
          <inkml:trace contextRef="#ctx0" brushRef="#br1" timeOffset="147279.8585">9240 801 9417,'44'-47'4902,"-24"28"-258,-4 6-129,7 13-1548,-23 0-1032,21 6-387,-17 10-387,15 23-258,-8 2-258,9 17-515,-4 6-130,9 13 0,-6 5 0,2 5 0,-1 2 0,-4 2 0,0-4 0,-5-9 0,3-7 0,-12-16 0,5-10 0,-7-24-259,0-21-257,0 0 0,-11-27 0,-5-10 129,4-4 0,-3-3 129,7-1 0,2 4 258,6 6 129,2 10 129,10 0 129,17 11 258,1 0-129,15 5-129,-1-2 129,8 6-257,-4-4-259,-2 5 0,-9-1 0,-3 1 0,-9-1 0,-25 5 0,0 0 0,0 0 0,0 0 0,-21 9 0,3 2 0,-3-1 0,3 6 0,4 0 0,6 6 0,8-3-259,2 2 130,16 3 129,7-3 0,7 2 129,3-3 0,6 3 1,-1-5-130,0 1 0,-6-3 0,-2 7 0,-9-5 0,-5 2 0,-11-1 0,-5 4 0,-2-3 0,-18-4 0,-5 0 0,-14-9 0,3 14-1033,-18-21-3869,-6 0-129,-10-19-129,-5-1-387</inkml:trace>
          <inkml:trace contextRef="#ctx0" brushRef="#br1" timeOffset="147529.4589">8799 868 16770,'17'-10'4902,"5"-5"129,-22 15-516,0 0-3741,0 0-645,0 0-387,0 0-903,0 0-3483,-6 13-258,6-13-129,-12 23-129</inkml:trace>
        </inkml:traceGroup>
      </inkml:traceGroup>
    </inkml:traceGroup>
    <inkml:traceGroup>
      <inkml:annotationXML>
        <emma:emma xmlns:emma="http://www.w3.org/2003/04/emma" version="1.0">
          <emma:interpretation id="{9CE07FBE-3DEC-4D17-8DBD-022577DC4A3C}" emma:medium="tactile" emma:mode="ink">
            <msink:context xmlns:msink="http://schemas.microsoft.com/ink/2010/main" type="paragraph" rotatedBoundingBox="942,15381 14977,15443 14972,16531 937,164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AEF90E-A23B-4E2D-AF00-5CE72100E23D}" emma:medium="tactile" emma:mode="ink">
              <msink:context xmlns:msink="http://schemas.microsoft.com/ink/2010/main" type="inkBullet" rotatedBoundingBox="939,16080 2220,16086 2219,16144 938,16138"/>
            </emma:interpretation>
            <emma:one-of disjunction-type="recognition" id="oneOf14">
              <emma:interpretation id="interp70" emma:lang="en-US" emma:confidence="0">
                <emma:literal>-</emma:literal>
              </emma:interpretation>
            </emma:one-of>
          </emma:emma>
        </inkml:annotationXML>
        <inkml:trace contextRef="#ctx0" brushRef="#br1" timeOffset="245653.6315">-56 3600 9546,'-27'-5'4902,"27"5"-258,-16-5-129,16 5-2064,0 0-1032,-18-14-387,18 14-258,0 0-129,0 0-129,18 0 0,7 0-129,5 0-129,15 3 0,8-3 129,18 2-129,11-2 1,12 0-259,4 0 0,5-4 0,-1-1 0,-3 0 0,-4-1 0,-8 1 0,-14 1 0,-9 1 0,-16 1 0,-9 2 0,-11 0 0,-10 0 0,-18 0 0,0 0-646,9 9-2708,-18-9-1677,9 0-387,-35 4-129,17 1-258</inkml:trace>
      </inkml:traceGroup>
      <inkml:traceGroup>
        <inkml:annotationXML>
          <emma:emma xmlns:emma="http://www.w3.org/2003/04/emma" version="1.0">
            <emma:interpretation id="{DAD4E651-A47A-4088-AAB0-07BE0B8E1371}" emma:medium="tactile" emma:mode="ink">
              <msink:context xmlns:msink="http://schemas.microsoft.com/ink/2010/main" type="line" rotatedBoundingBox="3006,15390 14977,15443 14972,16531 3001,16478"/>
            </emma:interpretation>
          </emma:emma>
        </inkml:annotationXML>
        <inkml:traceGroup>
          <inkml:annotationXML>
            <emma:emma xmlns:emma="http://www.w3.org/2003/04/emma" version="1.0">
              <emma:interpretation id="{8B37B1AE-DB74-4EB1-AB31-E08508E29E48}" emma:medium="tactile" emma:mode="ink">
                <msink:context xmlns:msink="http://schemas.microsoft.com/ink/2010/main" type="inkWord" rotatedBoundingBox="3017,15295 9283,15474 9250,16635 2984,16455"/>
              </emma:interpretation>
              <emma:one-of disjunction-type="recognition" id="oneOf15">
                <emma:interpretation id="interp71" emma:lang="en-US" emma:confidence="0">
                  <emma:literal>Ratioless</emma:literal>
                </emma:interpretation>
                <emma:interpretation id="interp72" emma:lang="en-US" emma:confidence="1">
                  <emma:literal>Ratio less</emma:literal>
                </emma:interpretation>
                <emma:interpretation id="interp73" emma:lang="en-US" emma:confidence="0">
                  <emma:literal>Rortioless</emma:literal>
                </emma:interpretation>
                <emma:interpretation id="interp74" emma:lang="en-US" emma:confidence="0">
                  <emma:literal>Rontioless</emma:literal>
                </emma:interpretation>
                <emma:interpretation id="interp75" emma:lang="en-US" emma:confidence="0">
                  <emma:literal>Ratios</emma:literal>
                </emma:interpretation>
              </emma:one-of>
            </emma:emma>
          </inkml:annotationXML>
          <inkml:trace contextRef="#ctx0" brushRef="#br1" timeOffset="246308.8326">1963 3184 11868,'0'-16'5160,"0"16"-387,3 9 258,-3-9-3096,9 34-645,-7-11-258,10 16-387,-6-1 0,1 10-257,-5 1-388,-1 7 0,-1 0 0,0-2 0,-1-3 0,-3-3 0,2-3 0,1-8 0,-1-8 0,2-6 0,0-7 0,0-16 0,0 16 0,0-16 0,0 0-259,-7-11-644,7 11-387,-18-39-1419,13 18-2580,-4-8 387,3-1-516,3-2-258</inkml:trace>
          <inkml:trace contextRef="#ctx0" brushRef="#br1" timeOffset="246901.6336">1949 3190 11094,'42'-36'5031,"-10"18"-387,9 2 258,-3-7-2709,24 21-903,-12-10-387,10 12-129,-10 0-387,1 7 129,-10 5-258,-3 8-129,-12 1 0,-10 6 0,-10 0-129,-6 3 0,-7-2 0,-18 3-258,-6-5 129,-9-1-129,-5-2 129,-6-3-129,2-4 129,0-4-129,2-1 258,7-4-129,4-2 129,7-1-129,8-2 129,5 0 129,16-2-129,0 0 129,0 0 0,-2 17 0,2-17 129,31 25 0,-5-9 0,13 6 0,6 3 0,8 3 1,6 2-259,10 8 0,2-3 0,8 6 0,-5-2 0,1 0 0,-11-3 0,-7-4 0,-11-4 0,-8-6 0,-13-6 0,-25-16 0,17 16 0,-17-16 0,0 0 0,-28-13-904,28 13-3998,-32-23-387,7 9 129,-2-2-516</inkml:trace>
          <inkml:trace contextRef="#ctx0" brushRef="#br1" timeOffset="247572.4348">3279 3691 6063,'55'-26'4773,"-33"11"-387,-19-8 0,-3-5-1935,0 28-645,-28-39-258,12 28-387,-18-9-129,11 13-258,-11-2-129,11 9-129,-7 0-129,8 9 0,-1 5-258,7 4 129,2 5-129,7 2-129,0 2 129,5 0 0,2 1-129,3 1 129,8-3-129,3-1 0,4-4 0,2-3 0,1-3 0,2-5 0,0-6 0,0-4 258,0-7-129,-1-11 129,-4-9 129,1-1-129,-3-8 1,2 4-259,-2-2 0,-2 8 0,0 1 0,-1 7 0,-13 18 0,28-16 0,-12 16 0,2 3 0,5 6 0,4 7 0,3 2 0,2 7 0,0 4 0,-3 1 0,-3 5 0,-8-6-388,5 15-1031,-23-24-1806,2 12-2064,2-13 258,-4-19-516,5 18-129</inkml:trace>
          <inkml:trace contextRef="#ctx0" brushRef="#br1" timeOffset="248196.4359">4094 3570 5547,'-52'-44'4644,"52"44"0,-28-18-645,28 18-1161,0 0-258,0 0-387,28-2-645,-3-1-387,25 3-258,-6 0-129,19 0-258,-5-6-129,10-1 0,-2-2-258,0 0 0,-11-1 0,-6 3 0,-9 0 1,-10 1-130,-7 3 0,-23 3 0,23 0 0,-23 0 0,4 21 0,-4-21 0,3 36 0,-3-15-130,6 9-515,-6-10-774,8 13-2580,-8-9-1032,2 1-129,-2-9-258,0-16-387</inkml:trace>
          <inkml:trace contextRef="#ctx0" brushRef="#br1" timeOffset="247900.0354">4145 3102 14835,'20'-67'5289,"-13"42"-258,-7 25 0,7-16-3741,7 30-387,-5 11-515,5 18-388,-3 7 0,2 12 0,-3 7 0,5 6 0,-1 1 0,-2-3 0,1 0 0,-6-12 0,5 1-517,-10-19-386,7 3-516,-9-46-645,-2 34-903,-16-34-2064,2-7 0,-5-13-129,-6-12 129</inkml:trace>
          <inkml:trace contextRef="#ctx0" brushRef="#br1" timeOffset="248336.8362">4611 3344 9675,'-3'-122'5031,"3"68"-387,14 19-516,-7 8-1677,13 6-6063,5 21-516,-6 0-516,4 28-387</inkml:trace>
          <inkml:trace contextRef="#ctx0" brushRef="#br1" timeOffset="248726.8369">5346 3456 14061,'0'0'5031,"-14"-10"-258,-4 10 0,-14 5-3741,14 18-516,-5 4-258,5 8 0,4 5-258,5 2 0,9 5 0,0-3 0,14-5 129,9-2 129,2-8 129,11-8 0,-4-14 0,4-3 130,-8-11-517,2-11 0,-7-12 0,-3-6 0,-6-8 0,-7-1 0,-7-1 0,0-2 0,-10 5 0,-10 2 0,0 11 0,-10 0 0,14 21-3097,-14-2-2192,7 10 0,0 1-258,23 0-258</inkml:trace>
          <inkml:trace contextRef="#ctx0" brushRef="#br1" timeOffset="249569.2383">5912 2941 11610,'0'-54'4773,"0"54"-129,0 0 129,-18-18-2709,18 43-645,0 0-516,0 20-258,0 3 0,3 14-129,1-2 0,8 10-257,1-1-259,5 4 0,-2 0 0,0-4 0,1-3 0,-4-5 0,3-3-388,-13-13-386,12 5-1032,-21-20-2967,6-5-258,0-25-258,-7 21 0</inkml:trace>
          <inkml:trace contextRef="#ctx0" brushRef="#br1" timeOffset="249990.4391">6235 3641 11610,'77'-14'5031,"-34"9"-387,1-4 258,11 9-2580,-16-14-1032,15 8-258,-15-10-387,2 6 0,-15-6-258,-1-2-128,-12-2-259,-8-3 0,-5 2 0,-9 1 0,-9 1 0,-3 4 0,-4 5 0,-3 6 0,-3 4 0,-1 9 0,2 7 0,2 7 0,1 6 0,4 3-130,5 3 1,7 4 129,10 1 0,1-1-129,12 2 129,9-6 0,10 3-258,1-6 0,10 5-387,-4-21-645,19 18-1548,-7-24-2064,1-4 129,2-6-387,6-6-129</inkml:trace>
          <inkml:trace contextRef="#ctx0" brushRef="#br1" timeOffset="250364.8397">7294 3563 11352,'-36'-50'4773,"1"31"-129,-6 6 129,7 13-2580,-16-7-774,18 7-516,-7 0-258,12 7-258,4 0 0,7 8-258,16-15 129,-9 26-129,9-10-129,14 4 0,6-2 0,12 5 129,7 0-129,9 0 0,6 2 129,4 3 0,-3-3 0,1-2 0,-12-1 1,-5-3-130,-14-4 0,-25-15 0,9 21 0,-18-17 0,-18-3 0,-10-1 0,-7 0 0,-6-3 0,-2-3 0,-5-6 0,9 10-775,-10-10-4127,15 5-129,5-1 0,10 5-387</inkml:trace>
          <inkml:trace contextRef="#ctx0" brushRef="#br1" timeOffset="250786.0405">7817 3588 15609,'50'-39'5031,"-45"23"-129,-9 0-258,4 16-3612,-35-18-516,10 15-258,-5-1 0,1 4-258,1 0 0,3 5 0,9 8-129,16-13 129,-16 28-129,16-28 129,7 34-129,16-11 129,9 0 129,11 4 0,10-2 129,9 3 0,1 1-128,6 1-130,-10-5 0,-4 3 0,-14-4 0,-16-1 0,-20-6 0,-9 1 0,-24-7 0,-13-4 0,-9-2 0,-8-5 0,-1 0 0,-3-7 0,8 7-517,-8-21-3224,17 14-1161,5-6-258,9 4-258,8 1 258</inkml:trace>
        </inkml:traceGroup>
        <inkml:traceGroup>
          <inkml:annotationXML>
            <emma:emma xmlns:emma="http://www.w3.org/2003/04/emma" version="1.0">
              <emma:interpretation id="{9B59D922-FCFB-4783-90F0-B7794A8D621A}" emma:medium="tactile" emma:mode="ink">
                <msink:context xmlns:msink="http://schemas.microsoft.com/ink/2010/main" type="inkWord" rotatedBoundingBox="10241,15765 12715,15776 12712,16456 10238,16445"/>
              </emma:interpretation>
              <emma:one-of disjunction-type="recognition" id="oneOf16">
                <emma:interpretation id="interp76" emma:lang="en-US" emma:confidence="1">
                  <emma:literal>inverter</emma:literal>
                </emma:interpretation>
                <emma:interpretation id="interp77" emma:lang="en-US" emma:confidence="0">
                  <emma:literal>inventor</emma:literal>
                </emma:interpretation>
                <emma:interpretation id="interp78" emma:lang="en-US" emma:confidence="0">
                  <emma:literal>investor</emma:literal>
                </emma:interpretation>
                <emma:interpretation id="interp79" emma:lang="en-US" emma:confidence="0">
                  <emma:literal>inverted</emma:literal>
                </emma:interpretation>
                <emma:interpretation id="interp80" emma:lang="en-US" emma:confidence="0">
                  <emma:literal>'inverter</emma:literal>
                </emma:interpretation>
              </emma:one-of>
            </emma:emma>
          </inkml:annotationXML>
          <inkml:trace contextRef="#ctx0" brushRef="#br1" timeOffset="251254.0413">9185 3334 14706,'10'-73'4386,"-1"57"-774,-9-2-1290,0 18-5547,0 0-774,-10 12-387,10 10-516</inkml:trace>
          <inkml:trace contextRef="#ctx0" brushRef="#br1" timeOffset="251098.041">9288 3431 17028,'-22'-5'4902,"22"5"0,-21 16 129,21 11-4127,0 0-904,0 10 0,0 4 0,0 0 0,0 5 0,0-18-1162,5 8-3611,-5-13-258,0-3 129,0-20-645</inkml:trace>
          <inkml:trace contextRef="#ctx0" brushRef="#br1" timeOffset="251628.4419">9487 3410 16383,'59'25'4902,"-33"-4"129,-4 3-258,-3 13-3612,-13-7-644,4 11-517,-8-2 0,-2 0 0,0 2 0,-3-9 0,-1-2-388,-3-14 1,7-16 258,0 0 0,0 0 258,11-14 258,-1-18 130,8 0-517,-2-12 0,11 3 0,-6-4 0,6 8 0,-1 0 0,5 10 0,1 6 0,1 12 0,3 9 0,-2 10 0,-2 15 0,-4 7 0,-1 13 0,-13-8 0,13 13-3613,-18-11-1418,1 4-129,-2-17-258</inkml:trace>
          <inkml:trace contextRef="#ctx0" brushRef="#br1" timeOffset="251924.8425">10177 3608 15996,'0'-43'5031,"0"43"-129,4-18 0,6 27-2966,-10-9-1936,20 28 0,-8-6 0,4 6 0,-1-1 0,2 5 0,-4-5 0,-2-2 0,-3-8 0,-8-17 0,0 0 0,22 6 0,-13-17 0,1-17 0,3-6 0,1-11 0,2 1 0,0-4 0,5 12 0,-13-10-775,6 21-4127,-2 4-258,-12 21 0,22-7-516</inkml:trace>
          <inkml:trace contextRef="#ctx0" brushRef="#br1" timeOffset="252626.8437">10609 3570 17157,'77'4'4773,"-31"-4"258,4 0-387,-25-7-3482,23 3-1162,-16-7 0,-5 1 0,-11-6 0,-16 16 0,0-30 0,-20 15 0,-7 3 0,-8 3 0,-4 7 0,-6 2 0,4 6 0,-1 6-130,6 13-128,2 0-129,11 9 258,7 3 0,9 2 129,7 6 258,9-3 129,18 4 1,5-6-388,16 1 0,3-13 0,13-5 0,0-12 0,7-9 0,-1-6 0,1-14 0,-4-8 0,-2-8 0,-12-5 0,-5-4 0,-9 2 0,-9 0 0,-12 2 0,-11 0 0,-7 9 0,-9-1 0,-10 12 0,-8-1 0,0 11 0,-6-1 0,6 10 0,-2 0 0,8 0-259,3 3-257,18-3 129,0 0 129,-10 20 387,10-20 0,16 9 129,5-6 258,0-3-128,10 2-388,-5-2 0,8 0 0,-6 0 0,6 2 0,-3 1 0,1 6 0,-2 4 0,0 3 0,-2 3 0,-3 4 0,0 6 0,-7 1 0,0 6 0,-13-6 0,11 18-388,-16-21-4514,4 6-258,-4-13 258,5-2-516</inkml:trace>
          <inkml:trace contextRef="#ctx0" brushRef="#br1" timeOffset="252938.8442">12152 3143 15996,'5'-103'5160,"-5"64"-129,5 19-258,-5-4-2966,0 24-1807,13 26 0,-8 13 0,-1 13 0,1 12 0,-1 7 0,1 9 0,0 4 0,-1-2 0,1-1 0,-3-4 0,1-8 0,-1-10 0,2-6 0,-4-17 0,2 1 0,-2-37-1936,0 0-2966,0 0-129,-11-21-129,0-9 129</inkml:trace>
          <inkml:trace contextRef="#ctx0" brushRef="#br1" timeOffset="253079.2445">12009 3565 14061,'-17'-21'4902,"40"13"-258,12 8 0,10 4-2838,4 0-1806,8 1-3741,7-5-774,4 2 0,0-1-774</inkml:trace>
          <inkml:trace contextRef="#ctx0" brushRef="#br1" timeOffset="253781.2457">12847 3561 16899,'20'11'4902,"19"0"129,-11-11-645,17 9-3096,-13-9-1031,9 1-259,-8-1 0,-1-3 0,-8-10 0,-12-3 0,-10-1 0,-6-5 0,-15 1 0,-13 0 0,-7 5 0,-11 1 0,-2 10 0,-3 1 0,2 4 0,1 11-259,9 7 130,6 7-129,16 5 387,10 4 0,11 3 0,7 4 130,16-4-259,22 4 0,6-7 0,15 0 0,4-9 0,8-4 0,0-14 0,2-5 0,-5-4 0,-8-14 0,-6-9 0,-10-8 0,-10-8 0,-7-2 0,-9-1 0,-9-1 0,-7 4 0,-9 2 0,0 7 0,-12 5 0,-3 11 0,-6 2 0,1 9 0,-5-1 0,8 6 0,-1 0 0,18 0 0,0 0-130,-13 13 1,13-13 129,16 9 259,4-6-259,3-1 0,7-2 0,2 0 0,4 0 0,1 0 0,6 4 0,-2-1 0,3 10 0,-6 3 0,1 7 0,-7 5 0,-5 6 0,-6 2 0,-12 6 0,-2 10 0,-16-9-1807,7 15-3224,-10-3-387,-1 2-129,-3-5-387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4:56.4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2BD7A0-E798-49E7-89C3-9808500D1D27}" emma:medium="tactile" emma:mode="ink">
          <msink:context xmlns:msink="http://schemas.microsoft.com/ink/2010/main" type="inkDrawing" rotatedBoundingBox="4062,3534 4439,12355 4254,12363 3878,3542" semanticType="callout" shapeName="Other">
            <msink:sourceLink direction="with" ref="{63E7949D-04C3-4DF7-8646-90062741FD03}"/>
            <msink:sourceLink direction="with" ref="{FDFE5265-97CD-4C50-8C44-F86D4DD7C32E}"/>
          </msink:context>
        </emma:interpretation>
      </emma:emma>
    </inkml:annotationXML>
    <inkml:trace contextRef="#ctx0" brushRef="#br0">-3-16 3999,'0'0'4257,"0"0"-129,0-21 129,0 21-1290,0 0-1032,0 0-387,0 0-516,0 14-129,4 8-387,-4-1-129,2 13 0,-2 1 129,5 15 0,-5 4-258,2 8 129,-2 4-258,2 5 129,-2 2-129,1 3 0,3 1-129,1 1 129,4-2-129,2 3 0,5-5 129,2 3-129,1 5 129,4 3-129,-1 15 129,-1 12 129,-5 5-129,0 10 129,-5 6-129,-2 6 129,-2 7-129,-2 10 129,-5-1-129,5 1 129,-3 1-129,4 1 0,-6 4 129,1 9 0,-1 3-129,0 6 129,-3-8-129,-4 4 129,0 1 1,-1 4-259,3 6 0,0-2 0,3-6 0,0-4 0,2-3 0,0 4 0,0 2 0,0 7 0,4-5 0,-1-2 0,3-4 0,1 2 0,0-1 0,2 6 0,1-7 0,5-6 0,-1-10 0,2-5 0,3-5 0,1-4 0,0-7 0,1-13 0,0-3 0,-1-5 0,-2-4 0,-2-11 0,-2 2 0,-11-24-1162,17 1-3740,-16-20-129,-3-10 0,-1-18-387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8:09.53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0217B06-F036-48DA-92E2-A2780B5C985A}" emma:medium="tactile" emma:mode="ink">
          <msink:context xmlns:msink="http://schemas.microsoft.com/ink/2010/main" type="inkDrawing" rotatedBoundingBox="4901,4237 9912,4223 9913,4302 4902,4316" semanticType="strikethrough" shapeName="Other">
            <msink:sourceLink direction="with" ref="{55A5D4F7-8586-4972-BB32-0C22EC01C148}"/>
            <msink:sourceLink direction="with" ref="{31175BDF-1B1B-4CC9-BC51-D4B91D62B116}"/>
          </msink:context>
        </emma:interpretation>
      </emma:emma>
    </inkml:annotationXML>
    <inkml:trace contextRef="#ctx0" brushRef="#br0">127 59 9675,'-58'4'4644,"29"-4"-129,13 2-516,16-2-2064,-25 3-903,25-3-258,0 0-129,24 15-129,0-14-129,19 8 0,5-5 129,25 5 0,9-8 0,34 3-129,17-2 0,29 0-129,17-2 0,19 0-129,19 0 0,14 1 0,11 3 0,2-1 129,1-1-129,11 0 0,4 0 129,3-2-128,-5 0-130,4-7 0,-8-2 0,-8-2 0,-22-1 0,-32 1 0,-29 2 0,-27-2 0,-28 10-388,-40-8-644,-13 9-3612,-55 0-387,5 12 129,-28 1-516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8:46.1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13BB3C2-0148-4C1E-9EDE-8A99436F570F}" emma:medium="tactile" emma:mode="ink">
          <msink:context xmlns:msink="http://schemas.microsoft.com/ink/2010/main" type="inkDrawing" rotatedBoundingBox="5202,10176 9603,10087 9604,10130 5203,10219" semanticType="strikethrough" shapeName="Other">
            <msink:sourceLink direction="with" ref="{D326B44D-AB34-494E-892A-462E53530093}"/>
          </msink:context>
        </emma:interpretation>
      </emma:emma>
    </inkml:annotationXML>
    <inkml:trace contextRef="#ctx0" brushRef="#br0">73 135 11094,'-27'-13'4644,"-3"1"-258,30 12-258,0 0-1290,-16-13-1806,16 13-258,23 0-258,11 0 0,9 0 0,28 0 0,25 0 0,35 0-129,22 0 0,32 2-129,32-2 1,29 0-259,19 0 0,18 0 0,9-5 0,6 0 0,-4-4 0,-4 0 0,-18-4 0,-14 4 0,-22 1 0,-26-3 0,-37 6 0,-43-4 0,-24 9-646,-43-11-1547,-31 11-2451,-32 0-387,-18 14 0,-32 0-387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55.5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7926D89-8CAC-4087-9353-61B6DD2C82B6}" emma:medium="tactile" emma:mode="ink">
          <msink:context xmlns:msink="http://schemas.microsoft.com/ink/2010/main" type="writingRegion" rotatedBoundingBox="8436,4248 12383,3722 12533,4847 8586,5372"/>
        </emma:interpretation>
      </emma:emma>
    </inkml:annotationXML>
    <inkml:traceGroup>
      <inkml:annotationXML>
        <emma:emma xmlns:emma="http://www.w3.org/2003/04/emma" version="1.0">
          <emma:interpretation id="{99282C30-9DE5-4AD0-B966-50EEE3C29076}" emma:medium="tactile" emma:mode="ink">
            <msink:context xmlns:msink="http://schemas.microsoft.com/ink/2010/main" type="paragraph" rotatedBoundingBox="8436,4248 12383,3722 12533,4847 8586,53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3EED6E-F800-4712-AD5A-0949D7C1FDAB}" emma:medium="tactile" emma:mode="ink">
              <msink:context xmlns:msink="http://schemas.microsoft.com/ink/2010/main" type="line" rotatedBoundingBox="8436,4248 12383,3722 12533,4847 8586,5372"/>
            </emma:interpretation>
          </emma:emma>
        </inkml:annotationXML>
        <inkml:traceGroup>
          <inkml:annotationXML>
            <emma:emma xmlns:emma="http://www.w3.org/2003/04/emma" version="1.0">
              <emma:interpretation id="{23EEAD7F-9A2D-431E-A7DA-09C4087EF45F}" emma:medium="tactile" emma:mode="ink">
                <msink:context xmlns:msink="http://schemas.microsoft.com/ink/2010/main" type="inkWord" rotatedBoundingBox="8447,4330 9381,4206 9520,5248 8586,5372"/>
              </emma:interpretation>
              <emma:one-of disjunction-type="recognition" id="oneOf0">
                <emma:interpretation id="interp0" emma:lang="en-US" emma:confidence="0">
                  <emma:literal>vo</emma:literal>
                </emma:interpretation>
                <emma:interpretation id="interp1" emma:lang="en-US" emma:confidence="0">
                  <emma:literal>VO</emma:literal>
                </emma:interpretation>
                <emma:interpretation id="interp2" emma:lang="en-US" emma:confidence="0">
                  <emma:literal>V,</emma:literal>
                </emma:interpretation>
                <emma:interpretation id="interp3" emma:lang="en-US" emma:confidence="0">
                  <emma:literal>V0</emma:literal>
                </emma:interpretation>
                <emma:interpretation id="interp4" emma:lang="en-US" emma:confidence="0">
                  <emma:literal>Vo</emma:literal>
                </emma:interpretation>
              </emma:one-of>
            </emma:emma>
          </inkml:annotationXML>
          <inkml:trace contextRef="#ctx0" brushRef="#br0">7302 3672 12771,'-5'-35'4902,"5"35"-387,-2-20 258,-14 8-3354,16 12-516,0 0-129,0 9-258,0-9-129,19 35 0,-4-4 0,8 8-258,2 5 258,5 10-129,0 4-129,0 3 1,-1-3-130,-4-4 0,-4-8 0,-5-10 0,-2-8 0,-3-8 0,-11-20 0,0 0 0,18-22 0,-15-13 0,3-12 0,-1-8 0,2-14 0,0-9 0,2-4 0,-2 0 0,0 4 0,-1 7 0,-1 12 0,-5 9 0,5 22-259,-5 6-902,0 22-2838,0 20-1161,0 14 258,0 8-516,0 8-387</inkml:trace>
          <inkml:trace contextRef="#ctx0" brushRef="#br0" timeOffset="390.0007">8104 4078 12642,'0'-28'4773,"0"28"-258,-28-15 0,-2 6-2967,30 9-774,-36 9-258,36-9-258,-29 32 0,21-7-258,4 2 129,4 7-129,2 0 129,12 5 0,4-4-129,7 3 129,3-5-129,8-4 129,-2-10 129,3-10 0,-3-10 129,3-19-129,-10-16 258,-1-4-129,-15-14-128,-6-1-259,-10-2 0,-16 4 0,-15 8 0,-8 10 0,-6 17 0,-14 4-3355,9 14-1676,1 1 0,10 12-516,12 5-129</inkml:trace>
        </inkml:traceGroup>
        <inkml:traceGroup>
          <inkml:annotationXML>
            <emma:emma xmlns:emma="http://www.w3.org/2003/04/emma" version="1.0">
              <emma:interpretation id="{2C8952C3-202A-4845-B869-F502668DF526}" emma:medium="tactile" emma:mode="ink">
                <msink:context xmlns:msink="http://schemas.microsoft.com/ink/2010/main" type="inkWord" rotatedBoundingBox="11446,3847 12383,3722 12508,4661 11571,4785">
                  <msink:destinationLink direction="with" ref="{4305E415-AA31-458D-B7D4-B33C9CCFD438}"/>
                </msink:context>
              </emma:interpretation>
              <emma:one-of disjunction-type="recognition" id="oneOf1">
                <emma:interpretation id="interp5" emma:lang="en-US" emma:confidence="0">
                  <emma:literal>No</emma:literal>
                </emma:interpretation>
                <emma:interpretation id="interp6" emma:lang="en-US" emma:confidence="0">
                  <emma:literal>v 0</emma:literal>
                </emma:interpretation>
                <emma:interpretation id="interp7" emma:lang="en-US" emma:confidence="0">
                  <emma:literal>v O</emma:literal>
                </emma:interpretation>
                <emma:interpretation id="interp8" emma:lang="en-US" emma:confidence="0">
                  <emma:literal>Vo</emma:literal>
                </emma:interpretation>
                <emma:interpretation id="interp9" emma:lang="en-US" emma:confidence="0">
                  <emma:literal>v o</emma:literal>
                </emma:interpretation>
              </emma:one-of>
            </emma:emma>
          </inkml:annotationXML>
          <inkml:trace contextRef="#ctx0" brushRef="#br0" timeOffset="3900.0069">10297 3272 13287,'-3'-30'4386,"3"10"-129,0 20 129,0 0-3354,0 0-258,27 27-387,-15-7 0,13 12 0,2 1 0,5 14-129,1-3 0,1 8 0,2-2-129,-2 3 0,-4-7 129,-2-1-258,-5-10 258,-5-4-258,-4-10 258,-1-3 0,-13-18 129,0 0-258,18 0 0,-13-18 129,-1-12-258,3-8 130,0-15-130,3-15 0,1-15 0,3-12 0,-1-4 0,3 3 0,-2 7 0,-3 11 0,-1 14 0,-2 15-130,-3 26-128,-5 23-258,-2 18-645,-17 5-1032,13 25-2580,-3 6 0,2 6-387,0 6 129</inkml:trace>
          <inkml:trace contextRef="#ctx0" brushRef="#br0" timeOffset="4258.8075">11046 3582 10449,'0'0'4386,"0"0"0,0 23-387,-7-7-1806,7-16-1419,-14 39-129,9-18 0,5 6-258,0-6 129,10 6-258,5-9 129,9 1 129,-4-11 129,10-3-129,-3-5-129,9-9 129,-10-12-129,8-2 129,-13-11-257,1 2-259,-13-6 0,-8 3 0,-4 3 0,-20 0 0,-9 14-259,-16-5-902,10 23-3483,-17 0-387,2 9 129,-1 16-516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0:04.4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-7 58 12513,'3'-52'4386,"-3"33"-645,0 19-258,0 0-4128,0 0-2838,4 12-516,-4-12-129,2 39-516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35.2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09D530D-9420-4EF0-997A-7E1598FB237E}" emma:medium="tactile" emma:mode="ink">
          <msink:context xmlns:msink="http://schemas.microsoft.com/ink/2010/main" type="inkDrawing" rotatedBoundingBox="7038,6771 7164,9029 7055,9035 6930,6777" semanticType="callout" shapeName="Other">
            <msink:sourceLink direction="with" ref="{90E31E37-3E92-4B9E-8A42-E0C38F9E6FFD}"/>
            <msink:sourceLink direction="with" ref="{FAEAD1C3-CB51-4EB8-96ED-6EA5943CFB30}"/>
          </msink:context>
        </emma:interpretation>
      </emma:emma>
    </inkml:annotationXML>
    <inkml:trace contextRef="#ctx0" brushRef="#br0">-2-1 5418,'7'-16'4773,"-7"16"-645,0 0 258,14 14-1806,-9 9-1161,-5-3 0,6 17-258,-6-3-129,3 12-516,-1 2 129,10 11-258,-6 1 0,8 15-129,-7 2 0,6 10 129,-8-2-129,6 9 129,-6-1-129,2 5 129,-5-6 0,1 2 0,-3-3 0,0 3-129,0-3 0,-1 3-129,-5-5 129,1-1-129,0-5-129,-1-8 0,6-9 0,0-11 0,0-9 0,2-9 0,7-5 0,5-5 0,0-4-129,1-1-129,2-1-258,-17-21-516,32 37-2709,-32-37-1290,18 27 258,-18-27-645,0 20-129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40.9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473679-C864-456A-902F-322420865220}" emma:medium="tactile" emma:mode="ink">
          <msink:context xmlns:msink="http://schemas.microsoft.com/ink/2010/main" type="writingRegion" rotatedBoundingBox="1372,6235 6720,5092 7090,6820 1741,7963"/>
        </emma:interpretation>
      </emma:emma>
    </inkml:annotationXML>
    <inkml:traceGroup>
      <inkml:annotationXML>
        <emma:emma xmlns:emma="http://www.w3.org/2003/04/emma" version="1.0">
          <emma:interpretation id="{10B67F32-7598-484C-A966-F450DAF85ADF}" emma:medium="tactile" emma:mode="ink">
            <msink:context xmlns:msink="http://schemas.microsoft.com/ink/2010/main" type="paragraph" rotatedBoundingBox="1372,6235 6720,5092 7090,6820 1741,79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857EAD-666C-4201-BE39-9CBFF6C217E6}" emma:medium="tactile" emma:mode="ink">
              <msink:context xmlns:msink="http://schemas.microsoft.com/ink/2010/main" type="line" rotatedBoundingBox="1372,6235 6720,5092 7090,6820 1741,7963"/>
            </emma:interpretation>
          </emma:emma>
        </inkml:annotationXML>
        <inkml:traceGroup>
          <inkml:annotationXML>
            <emma:emma xmlns:emma="http://www.w3.org/2003/04/emma" version="1.0">
              <emma:interpretation id="{90E31E37-3E92-4B9E-8A42-E0C38F9E6FFD}" emma:medium="tactile" emma:mode="ink">
                <msink:context xmlns:msink="http://schemas.microsoft.com/ink/2010/main" type="inkWord" rotatedBoundingBox="1372,6235 6720,5092 7090,6820 1741,7963">
                  <msink:destinationLink direction="with" ref="{809D530D-9420-4EF0-997A-7E1598FB237E}"/>
                </msink:context>
              </emma:interpretation>
              <emma:one-of disjunction-type="recognition" id="oneOf0">
                <emma:interpretation id="interp0" emma:lang="en-US" emma:confidence="0">
                  <emma:literal>winter</emma:literal>
                </emma:interpretation>
                <emma:interpretation id="interp1" emma:lang="en-US" emma:confidence="0">
                  <emma:literal>Vinita</emma:literal>
                </emma:interpretation>
                <emma:interpretation id="interp2" emma:lang="en-US" emma:confidence="0">
                  <emma:literal>winters</emma:literal>
                </emma:interpretation>
                <emma:interpretation id="interp3" emma:lang="en-US" emma:confidence="0">
                  <emma:literal>wingtips</emma:literal>
                </emma:interpretation>
                <emma:interpretation id="interp4" emma:lang="en-US" emma:confidence="0">
                  <emma:literal>wits</emma:literal>
                </emma:interpretation>
              </emma:one-of>
            </emma:emma>
          </inkml:annotationXML>
          <inkml:trace contextRef="#ctx0" brushRef="#br0">317 5987 8901,'26'1'4515,"10"30"-129,-22-6-129,-10 3-2451,14 20-258,-8-5-387,8 16-516,-13-3-129,8 7-129,-6-3-258,4-3 129,-4-9-129,2-3 129,-2-15 129,2-3 129,-9-27 0,0 0 129,17-11 0,-4-19-129,-8-18 130,9-9-646,-5-13 0,4-10 0,-3-9 0,3 0 0,-8 0 0,2 8 0,-1 8 0,-3 12 0,-1 15 0,0 9 0,0 15 0,-2 22 0,0 0-646,0 0-257,8 22-516,-8-3-1935,0 13-1677,0 6 129,0 2 0,0 8-645</inkml:trace>
          <inkml:trace contextRef="#ctx0" brushRef="#br0" timeOffset="546.001">833 6149 11352,'0'-22'4257,"0"22"-516,0 0-774,0 0-4128,12 9-2451,-12-9-387,11 36-387,-11-17-129</inkml:trace>
          <inkml:trace contextRef="#ctx0" brushRef="#br0" timeOffset="374.4006">847 6453 12255,'19'-20'4773,"-19"20"-258,15-19 0,-15 19-2838,0 0-1032,0 0 0,0 0-129,0 23-258,1 3 129,-1 3-258,0 6 129,0 3-129,2 1 0,-2-2-129,2-3 129,0-7-129,-1-4-129,1-7 129,-2-16-129,4 18-258,-4-18-516,0 0-1419,11-25-2322,-10-2 0,3-8-387,-2-6 129</inkml:trace>
          <inkml:trace contextRef="#ctx0" brushRef="#br0" timeOffset="-9734.417">1991 5450 4644,'-16'-27'3870,"16"27"-129,0 0 0,0 0-1677,0 0-387,0 0-258,0 0-258,19-2 0,-19 2 0,39 0-129,-14 0-129,18 4 0,-2-4-258,16 7-129,1-5 0,10 3-258,1-5 0,8 5 0,-1-3 0,4 2 0,-3-3-129,-1 3 129,-5-2-129,-1 1 0,-8-1-129,-1 0 129,-8 0-258,-1-2 129,-4 1-129,-4-1 0,1 0-258,-10-3-516,17 3-1419,-10 0-2580,-6-7 258,-9 1-516,-10-3 0</inkml:trace>
          <inkml:trace contextRef="#ctx0" brushRef="#br0" timeOffset="1014.0018">1082 6435 13545,'16'0'4773,"-16"0"-258,21 12 0,-9 4-3612,-12-16-258,15 32 0,-10-12-387,4 5 0,-2-2-129,-3 2 0,-3-2-129,-1-3 0,2-4 0,-2-16 0,0 19 0,0-19 0,0 0 0,0 0 0,4-14 0,-1-9-129,6-6 258,2-1-129,-1 0 0,-1-2 0,6 2 129,-1 7 0,0 3 0,4 13 129,-18 7 0,35 0 0,-19 2 0,6 14 0,-3 5 0,3 7 0,-5 6-129,-1 4 1,0 3-389,-7-6-128,9 13-1677,-9-14-2580,0-6-387,2-8-258,5-16-258</inkml:trace>
          <inkml:trace contextRef="#ctx0" brushRef="#br0" timeOffset="-8970.0157">3358 4720 6966,'-12'-23'4644,"12"23"-129,0 0-258,-20-11-1548,20 11-645,0 0-645,0 0-516,-5 9-258,5-9 0,2 36-129,5-15 0,7 15 0,-3-2-129,8 10 0,-4 1 0,2 8-258,-4 2 129,-1 7-129,-3 4 0,0 3-129,-2 3 0,2 1 129,0 0-129,0-4 0,2-5 0,1-5 0,2-6 0,-1-5 129,-1-7-129,-3-6 0,0-2-129,-2-5 0,0-3-129,-7-7-258,9 7-645,-9-25-3612,-7 23-129,7-23-387,0 0 0</inkml:trace>
          <inkml:trace contextRef="#ctx0" brushRef="#br0" timeOffset="-2527.2043">1777 5391 6063,'-9'-45'4386,"0"10"-129,9 35 0,0 0-2064,-23-29-645,23 29-258,-18 0-387,18 0-387,-19 16-129,10 6 0,2 1-258,1 7 0,3 0 0,3 4 129,0-2-129,11 0 258,-1-7-129,8-2 0,-2-7 0,9-3 129,-4-10-129,6-3 129,-4-3-129,6-13 0,-6-11 0,2-5 0,-8-11 0,-1-1 0,-8-6-129,-7 2 0,-1 2 0,-10 5-129,-6 10-129,-7 3-516,6 26-1290,-6 2-2709,-3 0-129,3 18-387,-1 7-129</inkml:trace>
          <inkml:trace contextRef="#ctx0" brushRef="#br0" timeOffset="-7628.4134">4141 4628 1677,'21'-11'1806,"-21"11"129,0 0-1677,0 0 774,0 0 0,-8-7 258,8 7 387,0 0 129,0 0 387,0 0 129,0 0-129,28 0-258,-8-4 0,24 4-258,-3-3-387,30 3-258,6-11-258,20 6-129,8-6-258,11 0-129,0-1 0,1 1-129,-7 2-129,-8 2 129,-15 2-258,-14 3 129,-13 2-258,-12 0 0,-7 9-258,-18-5-516,6 13-774,-22-1-2580,-7-16 0,9 27-387,-9-27 0</inkml:trace>
          <inkml:trace contextRef="#ctx0" brushRef="#br0" timeOffset="-6801.6119">4157 5800 5031,'0'0'4386,"0"0"-129,0 0-258,0 0-1419,0 0-1032,0 0-129,9-11-258,18 11 129,-1 0-516,21 0 0,8 0-129,23 0-129,9-2-129,15 2-129,3 0 0,1 0-258,1 0 129,-4 6-129,-9-4 0,-10 1 0,-11-1 0,-5-2 0,-10 0 129,-4-4-129,-8-5 0,-7-1 0,-5-3-129,-13-4 0,-3 1-258,-15-9 0,-3 5-258,-16-15-258,-5 13-129,-20-15 0,6 15-129,-13-10 258,8 16 258,0-7 129,9 13 258,6 4 516,8 3 258,17 3 387,0 0 0,9 30 129,7-19-129,19 21 129,1-13-129,19 17-129,0-13-129,16 11-129,-5-11-129,2 5-129,-10-6 0,-6 1 129,-15-5-129,-12 5 129,-21-2-258,-13 2-129,-23 0-258,-18 0-258,0 13-903,-12-8-3354,-2-3-258,0 2-129,7-4-387</inkml:trace>
          <inkml:trace contextRef="#ctx0" brushRef="#br0" timeOffset="-8174.4144">4100 4717 10836,'0'-18'4515,"0"18"-129,0 0 0,-9-9-2709,9 9-774,0 18-258,0 5 0,2 0-258,5 11 129,-3 3-129,5 9-258,-2 2 129,3 8-129,-1 0 0,2 5 0,0-1 0,-2 6-129,1 0 0,1-4 129,0 1-129,-1-5 0,3-6 0,-1-4 129,1-7-258,-1-7 258,1-8-258,-5-6 129,1-2-129,-9-18 0,11 23-129,-11-23-258,0 0-516,0 0-1161,0 0-2193,-5-18-129,-2-9-387,3 1-387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35.8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1E1D627-8435-438F-A5ED-C8BA72EF8281}" emma:medium="tactile" emma:mode="ink">
          <msink:context xmlns:msink="http://schemas.microsoft.com/ink/2010/main" type="writingRegion" rotatedBoundingBox="6122,9104 7641,9025 7665,9498 6146,9577"/>
        </emma:interpretation>
      </emma:emma>
    </inkml:annotationXML>
    <inkml:traceGroup>
      <inkml:annotationXML>
        <emma:emma xmlns:emma="http://www.w3.org/2003/04/emma" version="1.0">
          <emma:interpretation id="{CF6D4CA0-1A23-4A49-8C59-CADAC6D58C69}" emma:medium="tactile" emma:mode="ink">
            <msink:context xmlns:msink="http://schemas.microsoft.com/ink/2010/main" type="paragraph" rotatedBoundingBox="6122,9104 7641,9025 7665,9498 6146,95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38B5C7-399A-464A-BC47-A4A14B952A10}" emma:medium="tactile" emma:mode="ink">
              <msink:context xmlns:msink="http://schemas.microsoft.com/ink/2010/main" type="line" rotatedBoundingBox="6122,9104 7641,9025 7665,9498 6146,9577"/>
            </emma:interpretation>
          </emma:emma>
        </inkml:annotationXML>
        <inkml:traceGroup>
          <inkml:annotationXML>
            <emma:emma xmlns:emma="http://www.w3.org/2003/04/emma" version="1.0">
              <emma:interpretation id="{FAEAD1C3-CB51-4EB8-96ED-6EA5943CFB30}" emma:medium="tactile" emma:mode="ink">
                <msink:context xmlns:msink="http://schemas.microsoft.com/ink/2010/main" type="inkWord" rotatedBoundingBox="6122,9104 7641,9025 7665,9498 6146,9577">
                  <msink:destinationLink direction="with" ref="{809D530D-9420-4EF0-997A-7E1598FB237E}"/>
                </msink:context>
              </emma:interpretation>
              <emma:one-of disjunction-type="recognition" id="oneOf0">
                <emma:interpretation id="interp0" emma:lang="en-US" emma:confidence="0">
                  <emma:literal>its</emma:literal>
                </emma:interpretation>
                <emma:interpretation id="interp1" emma:lang="en-US" emma:confidence="0">
                  <emma:literal>Its</emma:literal>
                </emma:interpretation>
                <emma:interpretation id="interp2" emma:lang="en-US" emma:confidence="0">
                  <emma:literal>to,</emma:literal>
                </emma:interpretation>
                <emma:interpretation id="interp3" emma:lang="en-US" emma:confidence="0">
                  <emma:literal>ten</emma:literal>
                </emma:interpretation>
                <emma:interpretation id="interp4" emma:lang="en-US" emma:confidence="0">
                  <emma:literal>F)</emma:literal>
                </emma:interpretation>
              </emma:one-of>
            </emma:emma>
          </inkml:annotationXML>
          <inkml:trace contextRef="#ctx0" brushRef="#br0">5071 8253 5676,'-1'-16'4644,"1"16"-129,23-14-129,-7 14-1290,2-7-1161,24 7 0,-4 0-645,24 0-258,2 0-129,21 1-258,6-1-129,14 0-129,0 0 0,5 0-258,-7-3 0,-3-1 0,-11 2-129,-11-1 0,-14 3 0,-10-2 0,-12 2-129,-10-2 0,-5 2-129,-9-1-129,0 1-516,-18 0-1161,0 0-2451,0 0-516,-16-8 258,-8 8-387</inkml:trace>
          <inkml:trace contextRef="#ctx0" brushRef="#br0" timeOffset="436.8008">5457 8249 11997,'0'0'4902,"0"0"-516,0 0 387,-17-14-2451,17 14-1419,-20 20-258,9-1-129,-12 1-129,-2 7-258,-5 1 129,-5 2-129,-3 0 0,-1-1-129,-2-4 0,2-2 129,3 0-129,3-9 0,2 1-129,5-5 129,6-1-129,2-4 0,18-5-129,-25 9 0,25-9-258,0 0-516,0 0-258,0 0-645,0 0-1935,13 4-645,3-4-258,11 0 0,-3-9-258</inkml:trace>
          <inkml:trace contextRef="#ctx0" brushRef="#br0" timeOffset="748.8013">5859 8326 9417,'32'-11'4644,"-32"11"-516,0 0 129,-17 6-1806,-14-5-903,14 15-645,-17-5-129,5 7-387,-8 0 129,3 1-258,-1 2-129,4-3-258,3 4 0,1-5-129,8 3-258,-4-8-129,12 6-129,-7-12-516,18 11-774,0-17-387,0 0-903,0 0-903,0 0 0,30 6-129,-10-15 258</inkml:trace>
          <inkml:trace contextRef="#ctx0" brushRef="#br0" timeOffset="1076.4019">6071 8409 3870,'107'-16'3999,"-61"16"0,-16-3 0,-3-1-903,-2 4-903,-25 0-129,23 4-387,-23-4-516,0 0-258,0 0-129,0 0-129,2 18-258,-2-18-129,0 0 0,0 0-129,-4 17-129,4-17-129,0 0 0,0 0 0,0 0 0,0 0 0,9 9 129,-9-9-129,20 6 0,-20-6 129,17 14-129,-17-14 129,6 25 0,-8-7 0,-12 3-387,-13-3-645,6 3-3354,-11 8 258,-13-8-516,1 7 0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44.4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12262A9-F636-40C6-9284-719587537C42}" emma:medium="tactile" emma:mode="ink">
          <msink:context xmlns:msink="http://schemas.microsoft.com/ink/2010/main" type="writingRegion" rotatedBoundingBox="6731,2525 6875,5301 5283,5384 5139,2608"/>
        </emma:interpretation>
      </emma:emma>
    </inkml:annotationXML>
    <inkml:traceGroup>
      <inkml:annotationXML>
        <emma:emma xmlns:emma="http://www.w3.org/2003/04/emma" version="1.0">
          <emma:interpretation id="{6F2EC5B6-29A1-4D51-9D7F-EA48CBA62B50}" emma:medium="tactile" emma:mode="ink">
            <msink:context xmlns:msink="http://schemas.microsoft.com/ink/2010/main" type="paragraph" rotatedBoundingBox="6731,2525 6875,5301 5283,5384 5139,26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1159F6-9EAF-4647-9936-944928366CC8}" emma:medium="tactile" emma:mode="ink">
              <msink:context xmlns:msink="http://schemas.microsoft.com/ink/2010/main" type="line" rotatedBoundingBox="6731,2525 6875,5301 6414,5325 6269,2550"/>
            </emma:interpretation>
          </emma:emma>
        </inkml:annotationXML>
        <inkml:traceGroup>
          <inkml:annotationXML>
            <emma:emma xmlns:emma="http://www.w3.org/2003/04/emma" version="1.0">
              <emma:interpretation id="{888FB199-9BF4-4E77-B38B-375851D90E67}" emma:medium="tactile" emma:mode="ink">
                <msink:context xmlns:msink="http://schemas.microsoft.com/ink/2010/main" type="inkWord" rotatedBoundingBox="6731,2525 6875,5301 6414,5325 6269,2550"/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{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h</emma:literal>
                </emma:interpretation>
                <emma:interpretation id="interp4" emma:lang="en-US" emma:confidence="0">
                  <emma:literal>l</emma:literal>
                </emma:interpretation>
              </emma:one-of>
            </emma:emma>
          </inkml:annotationXML>
          <inkml:trace contextRef="#ctx0" brushRef="#br0">5329 1659 4257,'0'0'4128,"0"0"-129,0 0-258,0 0-1161,0 0-516,0 0-387,0 0-258,0 0-258,-3 18-258,3 7-129,-4 1-129,4 15-129,-3 5 0,3 11 0,-2 2-258,2 7 0,0-2 0,0 3 0,0-3-129,5-3 129,1-8-258,1-1 258,2-8-129,-2-1 0,2-6 0,-2-3-129,0-5 129,-2-3 0,0-2 129,1-5-258,-3-3 129,-3-16-129,4 21 129,-4-21 0,0 0 0,0 0-129,0 0 0,19 9 129,-19-9-129,20-5 129,-20 5-129,21-14 129,-21 14-258,22-13 258,-22 13-258,0 0 129,0 0-129,0 0 0,0 0 0,0 0-129,-14 0 129,-6 2-129,-3 9 0,-6 3 0,-4 4 129,-7 1-129,3 1 129,0-1 0,5 1-129,3-2 129,8-2 0,3-5 129,18-11 0,-7 19 0,7-19 129,18 14 0,7-10 0,8 1 129,3 1 0,9 1 0,-1 0 0,6 2-129,-4 0 0,0 3 0,-8 2 0,-5 0-129,-4 1 129,-11 1-129,-8 5 0,-10 2-129,-10 4 0,-17 1 0,-9 4-129,-8 0 0,-4 4 0,-5-6 0,3 0 0,4-5 0,8-2 129,6-8 0,11-1 0,5-5 0,16-9 0,0 0 258,0 0-129,2 19 258,14-19-129,7 4 129,3-2 0,8 3 0,-2-1-129,6-1 129,-5 2-129,-1 1-129,-5 3 0,-4 0 0,-5 0 0,-18-9 0,16 24-129,-16-4 129,-7 3-129,-13 2 0,-1 5 0,-6 4 0,-1 3 0,-2 1 0,3-4 0,4-1 129,7-6 0,5 0 0,4-6 258,7-3-129,0-18 0,7 23 129,-7-23 0,29 18 0,-29-18-129,32 19 0,-16-10 0,1 5 0,1 1 0,-2 4 0,-5 3-129,1 4 129,-3 6 0,0 4 0,-2 5 0,-1 5 0,-5 4-129,-1 1 129,0-3-129,0-3 0,0-4 0,0-6 130,0-6-260,0-8 130,0-5 0,0-16 0,4 20-258,-4-20-258,0 0-903,0 0-3225,0 0-387,12-20 0,-12 2-387</inkml:trace>
        </inkml:traceGroup>
      </inkml:traceGroup>
      <inkml:traceGroup>
        <inkml:annotationXML>
          <emma:emma xmlns:emma="http://www.w3.org/2003/04/emma" version="1.0">
            <emma:interpretation id="{DED22D4A-90EB-48C9-A96F-75C572B92208}" emma:medium="tactile" emma:mode="ink">
              <msink:context xmlns:msink="http://schemas.microsoft.com/ink/2010/main" type="line" rotatedBoundingBox="5790,3568 5826,4385 5231,4411 5195,3594"/>
            </emma:interpretation>
          </emma:emma>
        </inkml:annotationXML>
        <inkml:traceGroup>
          <inkml:annotationXML>
            <emma:emma xmlns:emma="http://www.w3.org/2003/04/emma" version="1.0">
              <emma:interpretation id="{E4E1D736-C6E3-4E87-B3ED-2126647EF493}" emma:medium="tactile" emma:mode="ink">
                <msink:context xmlns:msink="http://schemas.microsoft.com/ink/2010/main" type="inkWord" rotatedBoundingBox="5790,3568 5826,4385 5231,4411 5195,3594"/>
              </emma:interpretation>
              <emma:one-of disjunction-type="recognition" id="oneOf1">
                <emma:interpretation id="interp5" emma:lang="en-US" emma:confidence="1">
                  <emma:literal>R</emma:literal>
                </emma:interpretation>
                <emma:interpretation id="interp6" emma:lang="en-US" emma:confidence="0">
                  <emma:literal>r</emma:literal>
                </emma:interpretation>
                <emma:interpretation id="interp7" emma:lang="en-US" emma:confidence="0">
                  <emma:literal>rs</emma:literal>
                </emma:interpretation>
                <emma:interpretation id="interp8" emma:lang="en-US" emma:confidence="0">
                  <emma:literal>is</emma:literal>
                </emma:interpretation>
                <emma:interpretation id="interp9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982.8017">4041 3020 10965,'-1'-22'4773,"1"22"0,0 0-129,-7-16-2322,7 16-1419,-4 15-387,4 6-129,0 7-258,0 10 129,5 6-258,1 6 129,1 5-129,0 2 129,0-4-258,-2-5 129,-1-5 0,-2-9 0,0-6-129,-2-8 129,0-20-129,0 16 0,0-16 0,-13-14 0,6-9-129,0-13 0,0-7 129,1-15 0,5-10 0,1-7 129,0-1 0,7 1 0,2 2 129,5 7-129,0 4 258,4 16-129,1 7 129,6 10 0,0 8 0,5 8 0,-3 5-129,0 8 129,-2 0-129,-6 10 0,-8 8 0,-6 7-129,-5 5 0,-12 0-129,-9 4 0,-4-4 129,-2 1-258,-2-8 129,3-2 0,3-5 129,5-3-129,18-13 0,-20 23 129,20-23 129,0 28 0,7-5 0,9 2 129,8 7 0,4 0 0,11 7 0,2-3 0,7 1-129,2-3 0,0-4 0,-2-1 0,-2-6-129,-5 0-129,-7-9-129,-2 6-516,-32-20-1548,23 9-2451,-23-9-258,0 0 0,0 0-387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58.1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22AD9B-812D-4ECB-9A46-E71DED6F9502}" emma:medium="tactile" emma:mode="ink">
          <msink:context xmlns:msink="http://schemas.microsoft.com/ink/2010/main" type="inkDrawing" rotatedBoundingBox="12314,8611 24612,7953 24618,8064 12320,8722" semanticType="underline" shapeName="Other">
            <msink:sourceLink direction="with" ref="{AB74836C-C484-4508-A059-4B8430849F31}"/>
            <msink:sourceLink direction="with" ref="{06F21FFA-5430-44E6-8A90-4FBB2BA1BCC2}"/>
            <msink:sourceLink direction="with" ref="{5A610EFF-7095-45BE-A648-AB4629A83101}"/>
            <msink:destinationLink direction="with" ref="{7557EC1F-C24F-477D-9986-742E94CFC7A2}"/>
          </msink:context>
        </emma:interpretation>
      </emma:emma>
    </inkml:annotationXML>
    <inkml:trace contextRef="#ctx0" brushRef="#br0">0 751 8256,'11'0'4257,"17"-7"129,-12-2-258,13-4-1677,6 12-1032,2-14-258,26 12-258,3-11-258,22 5-129,10-7-129,25 5 0,12-7 0,34 4-129,20-4-129,21 0 0,16-1 0,31 1 0,23 0 0,15 2-129,23 2 0,13 2 129,11-3 0,19 5 0,16-3 0,2 3 0,14-3 129,13-1-129,1-2 129,14-4-129,10 1 0,12-1 129,2-3-129,3 0 0,-11 0 0,-6 0-129,-11-1 129,-17 3-129,-15 0-129,-30-2 0,-13 3-129,-23-3-258,-18 9-387,-37-11-2064,-22 7-1935,-35 0 129,-39-3-258,-36 3-387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57.3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12EAB4-4C80-48A0-8D7B-223B950CC02B}" emma:medium="tactile" emma:mode="ink">
          <msink:context xmlns:msink="http://schemas.microsoft.com/ink/2010/main" type="inkDrawing" rotatedBoundingBox="13568,2547 14084,9483 13904,9496 13388,2561" semanticType="callout" shapeName="Other">
            <msink:sourceLink direction="with" ref="{AB74836C-C484-4508-A059-4B8430849F31}"/>
            <msink:sourceLink direction="with" ref="{88C7515C-CC82-4074-B318-C8C6334D5554}"/>
          </msink:context>
        </emma:interpretation>
      </emma:emma>
    </inkml:annotationXML>
    <inkml:trace contextRef="#ctx0" brushRef="#br0">-1 78 9546,'11'-45'4902,"-8"27"-129,-3 18-258,6-17-1419,-6 17-1677,0 0-645,0 0-258,0 0-129,0 0-129,0 17 0,0 8-129,1 9 0,5 9 0,1 10 129,-2 8-129,4 6 0,-2 6 0,0 4 0,0 3 0,2 3 0,-2 3 0,4 10 129,-4 5 129,2 20-257,-4 11-130,3 12 0,-3 7 0,2 9 0,-3 6 0,1 11 0,2 7 0,4 1 0,-1 0 0,5 3 0,-1 6 0,4 16 0,1 3 0,6-3 0,-2-7 0,6-4 0,1 1 0,0 4 0,2-5 0,-3-12 0,-3-9 0,-3-4 0,-5-1 0,-5-1 0,-4-3 0,-6-8 0,-3-10 0,0-5 0,-7-9 0,-2-11 0,-2-7 0,1-18 0,-1-10 0,0-16 0,2-8 0,2-15 0,6-4 0,-5-18 0,8 11-1291,-2-41-3611,9 22-258,-9-22 129,0 0-516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06.5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30F1B8-19BF-4448-9221-8E47B05B5692}" emma:medium="tactile" emma:mode="ink">
          <msink:context xmlns:msink="http://schemas.microsoft.com/ink/2010/main" type="inkDrawing" rotatedBoundingBox="4185,10704 5556,4787 5730,4827 4359,10745" semanticType="callout" shapeName="Other">
            <msink:sourceLink direction="with" ref="{5EE470A3-0F33-460B-81E3-3180EB2D4732}"/>
            <msink:sourceLink direction="with" ref="{B8A0E916-7214-4EBB-B832-565240DCC165}"/>
          </msink:context>
        </emma:interpretation>
      </emma:emma>
    </inkml:annotationXML>
    <inkml:trace contextRef="#ctx0" brushRef="#br0">0 5918 6966,'0'0'4128,"0"0"-129,3-12 0,-3 12-1806,7-20-387,-7 1-258,0 19-516,4-31-129,-4 31-129,9-37-129,0 19-129,-7-10 0,8 7 0,-6-11 0,7 5-129,-6-5 0,7 2 129,-5-6 0,8 4-129,-6-5 0,5-4-257,0-7-130,4-4 0,0-5 0,3-5 0,0-11 0,1-5 0,-1-4 0,2-3 0,0-3 0,0-1 0,2-5 0,2-2 0,3-2 0,2-5 0,2-11 0,7-7 0,0-3 0,0-6 0,1-4 0,-1 1 0,-5-2 0,-1 1 0,-6 5 0,-6-5 0,-5-3 0,-4-2 0,-5 1 0,0-3 0,2-1 0,-1-2 0,4-2 0,6-3 0,3 1 0,6 2 0,4 0 0,3 4 0,1 3 0,4 6 0,-2 6 0,0 12 0,-1 6 0,-4 8 0,-4 7 0,-5 5 0,0 7 0,-13 0-388,9 23-1289,-21-5-3096,4 6-258,-4 4 0,-5 6-516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46.0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0B6F2F-9FFD-44F3-B91E-DCFFD43CB708}" emma:medium="tactile" emma:mode="ink">
          <msink:context xmlns:msink="http://schemas.microsoft.com/ink/2010/main" type="writingRegion" rotatedBoundingBox="6322,2065 7352,2065 7352,2624 6322,2624"/>
        </emma:interpretation>
      </emma:emma>
    </inkml:annotationXML>
    <inkml:traceGroup>
      <inkml:annotationXML>
        <emma:emma xmlns:emma="http://www.w3.org/2003/04/emma" version="1.0">
          <emma:interpretation id="{72EB0EFE-1AED-4BBF-8586-C6199C31919C}" emma:medium="tactile" emma:mode="ink">
            <msink:context xmlns:msink="http://schemas.microsoft.com/ink/2010/main" type="paragraph" rotatedBoundingBox="6322,2065 7352,2065 7352,2624 6322,26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7D3A90-3653-4429-AE45-9EFBCAD3408D}" emma:medium="tactile" emma:mode="ink">
              <msink:context xmlns:msink="http://schemas.microsoft.com/ink/2010/main" type="line" rotatedBoundingBox="6322,2065 7352,2065 7352,2624 6322,2624"/>
            </emma:interpretation>
          </emma:emma>
        </inkml:annotationXML>
        <inkml:traceGroup>
          <inkml:annotationXML>
            <emma:emma xmlns:emma="http://www.w3.org/2003/04/emma" version="1.0">
              <emma:interpretation id="{2BC682A5-4A8D-4D20-90E2-382C939D4E44}" emma:medium="tactile" emma:mode="ink">
                <msink:context xmlns:msink="http://schemas.microsoft.com/ink/2010/main" type="inkWord" rotatedBoundingBox="6322,2065 7352,2065 7352,2624 6322,2624"/>
              </emma:interpretation>
              <emma:one-of disjunction-type="recognition" id="oneOf0">
                <emma:interpretation id="interp0" emma:lang="en-US" emma:confidence="0">
                  <emma:literal>of</emma:literal>
                </emma:interpretation>
                <emma:interpretation id="interp1" emma:lang="en-US" emma:confidence="0">
                  <emma:literal>0 V</emma:literal>
                </emma:interpretation>
                <emma:interpretation id="interp2" emma:lang="en-US" emma:confidence="0">
                  <emma:literal>o V</emma:literal>
                </emma:interpretation>
                <emma:interpretation id="interp3" emma:lang="en-US" emma:confidence="0">
                  <emma:literal>or</emma:literal>
                </emma:interpretation>
                <emma:interpretation id="interp4" emma:lang="en-US" emma:confidence="0">
                  <emma:literal>O V</emma:literal>
                </emma:interpretation>
              </emma:one-of>
            </emma:emma>
          </inkml:annotationXML>
          <inkml:trace contextRef="#ctx0" brushRef="#br0">5368 1444 9288,'-23'-24'4902,"23"24"-387,-33-10-129,4 1-2709,13 12-645,-12 1-129,6 10-387,-1-3 0,5 5-129,1 0 0,8 4-129,2-3 129,7 1-129,0-18 129,17 25-129,3-16 129,3-2-129,-2-5 129,6-2-129,-6-2 0,1-7-129,-3-9-129,-4-1 129,-10-4-387,-3-4 129,-2-3-129,-2-1-129,-9 3-129,-10 1 129,1 13-258,-10-5-387,12 19-1032,-12 0-2838,5 7 258,0 9-645,4 5-258</inkml:trace>
          <inkml:trace contextRef="#ctx0" brushRef="#br0" timeOffset="468.0009">5779 1401 9804,'2'-21'5031,"-2"21"-129,0 0-258,0 0-1935,0 0-1806,30 12-258,-14 2 0,8 13-129,0 3 0,8 8-129,-3 1 0,1 3-258,-1-1 129,-6-3-129,-4-5-129,-1-8 129,-5-7 0,-13-18 129,19 9-129,-19-9 129,18-27-129,-9-5 1,0-9-130,1-5 0,-3-13 0,1-5 0,-1-1-130,-4 4 1,1 8-258,-4 6 129,0 14-258,0 2-258,0 31-129,0 0-1290,0 0-2838,-6 24 0,6 9-258,0 7 0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04.8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05E415-AA31-458D-B7D4-B33C9CCFD438}" emma:medium="tactile" emma:mode="ink">
          <msink:context xmlns:msink="http://schemas.microsoft.com/ink/2010/main" type="inkDrawing" rotatedBoundingBox="14618,2076 21824,7245 20825,8637 13620,3468" semanticType="callout" shapeName="Other">
            <msink:sourceLink direction="with" ref="{2C8952C3-202A-4845-B869-F502668DF526}"/>
            <msink:sourceLink direction="with" ref="{93A26FF2-A46E-4A79-AE00-73C70CF9962E}"/>
          </msink:context>
        </emma:interpretation>
      </emma:emma>
    </inkml:annotationXML>
    <inkml:trace contextRef="#ctx0" brushRef="#br0">10 123 258,'-18'-7'2838,"18"7"387,0 0-516,0 0-516,0 0 129,0 0-129,0 0-258,0 0-258,0 0-258,0 0-129,14 0-129,6 0-387,-2 0 129,12 0-258,0-2-258,11 2 0,-2-3-129,4 1 0,0-2-129,5 4 0,-2-3 0,4 1 0,-6-2 0,3 3 0,-3-1-129,6 0 129,-4-2 0,0 4 0,-3-3-129,1-1 129,-3 3-129,0-1 129,-3-2-129,-1 2 0,0-1 129,1-1 0,3 1-129,0-3 0,3 3 129,0-2 0,3-3-129,1 1 129,0 0-129,-2 2 0,0 0 0,-3 1 0,0 0 0,-2 1 0,-4 1 0,0 0 0,-3 2 0,0 0 0,0 0 0,-1 0 0,-2 0 0,2 0 0,-1 2 0,1 2 129,0-1-129,1 3 0,0-3 0,0 2 0,3 1 0,0-1 129,1 0-129,-1 3 0,0-3 0,-1 2 0,0-2 129,-1 2-129,-1 1 0,-2-1 0,0 0 0,-2 2 0,1 1 129,1 1 0,-2 0 0,0-1-129,2 3 258,0-1-129,0 1 0,0-1 0,2 1-129,0 1 129,-1 0 0,3 0-129,0 2 129,-1 2-129,-1 0 0,0 2 129,-2 1-129,0 0 0,-4 2 129,-1 0-129,-2 1 0,-2 2 129,-2-1-129,2 4 0,-3 1 129,1 4-129,1-1 0,1 7 129,0 1-129,0 1 0,0 3 0,2-1 129,0 1-129,0 1 0,0-2 0,2-1 129,1 1-258,-1-3 258,3 0 0,0 0 0,0-2 129,2 2-129,-1-2 129,-1 2-129,0-3 1,-1 4-130,-5-2 0,3 4 0,-2-1 0,-2 3 0,0 0 0,0 2 0,1 2 0,-1-2 0,0 4 0,0-3 0,0-1 0,0 0 0,0 1 0,0-7 0,1 1 0,-1 1 0,-2-1 0,2-4 0,-2 2 0,3 0 0,-1-2 0,0 2 0,2-2 0,1 2 0,3 0 0,-2-2 0,3 4 0,-2-2 0,3 1 0,-1 3 0,0-2 0,-2 3 0,-1-2 0,2-1 0,-3 1 0,1-1 0,-2-2 0,2-2 0,-3-1 0,1-5 0,0-1 0,4-1 0,-3-3 0,1-1 0,0-4 0,-2 0 0,0-2 0,-2-1 0,-2 1 0,-1-3 0,-3 0 0,3-2 0,-2 2 0,0-4 0,3 2 0,0-2 0,6-1 0,-2-1 0,3-1 0,1 1 0,-1 1 0,1-1 0,-3 1 0,1 1 0,0-2 0,-2 1 0,1-1 0,1 1 0,3-1 0,4-3 0,3 0 0,2-2 0,6 0 0,1-2 0,4 1 0,5-3 0,2 1 0,4-1 0,1 1 0,2-2 0,2 1 0,3 1 0,0 1 0,1 1 0,1-1 0,4 2 0,-2 0 0,3-2 0,2 4 0,4-3 0,2 1 0,3 2 0,2 0 0,0 1 0,1 1 0,-1 1 0,-1 1 0,-5-3 0,-3 3 0,-3-4 0,-4-2 0,-6-2 0,1-3 0,-6 0 0,-1 0 0,-4-1 0,-6 1 0,-5-2 0,-3 2 0,-16-2 0,3 12-1033,-30-12-3740,0 0-387,0 0 129,0 0-387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16.67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47BA117-5A1F-4F5C-8B39-270504308EAF}" emma:medium="tactile" emma:mode="ink">
          <msink:context xmlns:msink="http://schemas.microsoft.com/ink/2010/main" type="inkDrawing" rotatedBoundingBox="13554,5380 14817,3735 14944,3832 13681,5478" semanticType="callout" shapeName="Other">
            <msink:sourceLink direction="with" ref="{88C7515C-CC82-4074-B318-C8C6334D5554}"/>
          </msink:context>
        </emma:interpretation>
      </emma:emma>
    </inkml:annotationXML>
    <inkml:trace contextRef="#ctx0" brushRef="#br0">1252 0 6192,'-20'44'3999,"3"-32"-387,13 20 0,-5-7-2838,-12 4-129,7 3 0,-8 0 0,4 0-387,-1 3-645,-1-2-387,4 2-258,0-1-129,2 1-516,-2 5-129,0-5 0,-2 10-258,-5-8 516,4 16-903,-15-14 774,11 15 0,-11-10 1032,2 1 645,2-1 258,-4-6 645,7 6 516,-9-12 1032,12 13 258,-14-10 129,3 10-516,-8 3-129,-9 5-516,-6 6-129,-10-1-387,4 5-258,-7-6-387,7 0-258,2-9 0,12-8-516,11-8-387,10-12-903,29-20-1419,-12 27-903,12-27-129,14 2-258,6-8 258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15.23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F1EF576-F8E8-4448-9CF9-7FA7B4BFF0B2}" emma:medium="tactile" emma:mode="ink">
          <msink:context xmlns:msink="http://schemas.microsoft.com/ink/2010/main" type="inkDrawing" rotatedBoundingBox="16321,6124 16612,8643 16561,8649 16271,6130" semanticType="callout" shapeName="Other"/>
        </emma:interpretation>
      </emma:emma>
    </inkml:annotationXML>
    <inkml:trace contextRef="#ctx0" brushRef="#br0">-3 0 6708,'9'103'3999,"-9"-59"-258,10 19 0,-1-3-2064,-7-7-645,9 15-258,-8-9-258,2 8 0,-1-4 0,0 4-387,-1-5 0,-1 3-258,0-1 0,-2-2-516,5 11-258,-3-11-387,8 13-645,-1-6 129,6 6-516,-1-4 0,2 0 0,-2 0 645,-2-8-129,3 4 1032,-8-10 903,-2 2 387,1-2 258,-6-2-129,5 2 0,-3-4 0,5 8-129,0-5-129,2 10-645,5 0-387,-5 5-903,16 16-903,-23-10 0,17 23 130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0:03.57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29B22B-CE5F-45D0-A047-7627054F036B}" emma:medium="tactile" emma:mode="ink">
          <msink:context xmlns:msink="http://schemas.microsoft.com/ink/2010/main" type="writingRegion" rotatedBoundingBox="10784,153 25353,1654 25022,4861 10453,3359"/>
        </emma:interpretation>
      </emma:emma>
    </inkml:annotationXML>
    <inkml:traceGroup>
      <inkml:annotationXML>
        <emma:emma xmlns:emma="http://www.w3.org/2003/04/emma" version="1.0">
          <emma:interpretation id="{B29E5F44-4580-4719-8876-4C22210827F7}" emma:medium="tactile" emma:mode="ink">
            <msink:context xmlns:msink="http://schemas.microsoft.com/ink/2010/main" type="paragraph" rotatedBoundingBox="10784,153 25353,1654 25022,4861 10453,3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AB0062-3FDB-4FCF-B2DC-F0A0CAE63130}" emma:medium="tactile" emma:mode="ink">
              <msink:context xmlns:msink="http://schemas.microsoft.com/ink/2010/main" type="line" rotatedBoundingBox="10784,153 25032,1621 24776,4098 10528,2630"/>
            </emma:interpretation>
          </emma:emma>
        </inkml:annotationXML>
        <inkml:traceGroup>
          <inkml:annotationXML>
            <emma:emma xmlns:emma="http://www.w3.org/2003/04/emma" version="1.0">
              <emma:interpretation id="{2F654679-B255-43C4-BD29-CA27389C61AA}" emma:medium="tactile" emma:mode="ink">
                <msink:context xmlns:msink="http://schemas.microsoft.com/ink/2010/main" type="inkWord" rotatedBoundingBox="10683,1133 11843,1253 11786,1803 10626,1684"/>
              </emma:interpretation>
              <emma:one-of disjunction-type="recognition" id="oneOf0">
                <emma:interpretation id="interp0" emma:lang="en-US" emma:confidence="1">
                  <emma:literal>or</emma:literal>
                </emma:interpretation>
                <emma:interpretation id="interp1" emma:lang="en-US" emma:confidence="0">
                  <emma:literal>er</emma:literal>
                </emma:interpretation>
                <emma:interpretation id="interp2" emma:lang="en-US" emma:confidence="0">
                  <emma:literal>ex</emma:literal>
                </emma:interpretation>
                <emma:interpretation id="interp3" emma:lang="en-US" emma:confidence="0">
                  <emma:literal>on</emma:literal>
                </emma:interpretation>
                <emma:interpretation id="interp4" emma:lang="en-US" emma:confidence="0">
                  <emma:literal>an</emma:literal>
                </emma:interpretation>
              </emma:one-of>
            </emma:emma>
          </inkml:annotationXML>
          <inkml:trace contextRef="#ctx0" brushRef="#br0">-5112-1068 9030,'0'0'4515,"0"0"0,0 11-129,0-11-2451,24 0-387,-24 0-129,45 0-516,-20 0-258,9 0-129,-2 0-258,3 0 129,-5-4-129,2-5 0,-5-3-129,-2-2 0,-7-1-129,-7-2 0,-8 1-129,-3-2 129,0 18-258,-32-20 129,5 20-258,-6 0 129,-5 2 0,-3 11 0,2 6 0,4 1 129,3 5 129,7 1-129,7 1 258,9 5 0,9-2 0,5 6 258,15-1-129,12 4 0,7-1 0,9 1 129,2-9-129,9-1 0,-2-10 0,3-5-129,-1-8 129,-2-6 0,-4-16-129,4-6 129,-7-8 0,-4-4-128,-7-8-130,-5-3 0,-9-3 0,-7 0 0,-8 4 0,-10-1-130,-7 10-128,-11 1-129,-3 13 129,-7 1-129,1 13 0,-3-2 129,5 9-129,2 0 0,23 0 129,-25 0 129,25 0-129,0 0 258,0 0 0,9 14 0,8-14 129,6 4 129,2-4 0,7 0 129,-3 0-129,6 0 129,-3-6 0,4 5 0,-6-6-129,4 7 0,-7-2 0,-2 2 1,0 0-259,-2 10 0,0 5 0,-2 4 0,-1 10 0,-2 4 0,-2 10-259,-6 3-386,4 26-1419,-14-14-2709,-3 1-387,-11-6 0,3-3-516</inkml:trace>
        </inkml:traceGroup>
        <inkml:traceGroup>
          <inkml:annotationXML>
            <emma:emma xmlns:emma="http://www.w3.org/2003/04/emma" version="1.0">
              <emma:interpretation id="{AB74836C-C484-4508-A059-4B8430849F31}" emma:medium="tactile" emma:mode="ink">
                <msink:context xmlns:msink="http://schemas.microsoft.com/ink/2010/main" type="inkWord" rotatedBoundingBox="12984,-30 19436,1225 18933,3807 12481,2550">
                  <msink:destinationLink direction="with" ref="{5E12EAB4-4C80-48A0-8D7B-223B950CC02B}"/>
                  <msink:destinationLink direction="with" ref="{C922AD9B-812D-4ECB-9A46-E71DED6F9502}"/>
                </msink:context>
              </emma:interpretation>
              <emma:one-of disjunction-type="recognition" id="oneOf1">
                <emma:interpretation id="interp5" emma:lang="en-US" emma:confidence="0">
                  <emma:literal>amanita,</emma:literal>
                </emma:interpretation>
                <emma:interpretation id="interp6" emma:lang="en-US" emma:confidence="0">
                  <emma:literal>amanita.</emma:literal>
                </emma:interpretation>
                <emma:interpretation id="interp7" emma:lang="en-US" emma:confidence="0">
                  <emma:literal>amanitas,</emma:literal>
                </emma:interpretation>
                <emma:interpretation id="interp8" emma:lang="en-US" emma:confidence="0">
                  <emma:literal>anima,</emma:literal>
                </emma:interpretation>
                <emma:interpretation id="interp9" emma:lang="en-US" emma:confidence="0">
                  <emma:literal>amrita,</emma:literal>
                </emma:interpretation>
              </emma:one-of>
            </emma:emma>
          </inkml:annotationXML>
          <inkml:trace contextRef="#ctx0" brushRef="#br0" timeOffset="748.8013">-2489-1472 9030,'27'-44'4257,"-27"24"-129,-5-3-516,-20-3-1419,5 13-645,-17-5-645,3 15-258,-10-3-258,-1 10 0,-5 7-129,2 14-129,-2 1 129,2 12-129,6 1 0,4 7 129,6 2-258,9 4-129,9 1 258,10 0-258,4 1 129,15-5 0,6-2 0,11-5 0,4-6 129,4-6 0,5-5-129,5-9 129,-2-5-129,2-8 0,1-3 0,-3-1-258,0-8 0,-5-13-387,3 3-129,-12-11-129,2 5 0,-17-11 0,6 13 258,-14-7 129,-1 8 387,-6 5 258,-4 1 258,0 16 258,0 0-129,0 0 0,-7 12 0,7 9-258,0 1 0,0 4-258,2 8-258,-1-9-1806,1 0-1935,9 3-258,-8-10-258,4 0-516</inkml:trace>
          <inkml:trace contextRef="#ctx0" brushRef="#br0" timeOffset="1466.4025">-1793-954 12642,'67'9'5031,"-38"-9"-387,-6-2 129,5-5-3354,-19-16-387,11 5-387,-15-12-129,1 0 129,-6-10-258,0 1-258,-13-2-129,-5 2-129,-3 6-258,-8-1 129,3 11-387,-10 1-129,11 17-129,-10-4 129,15 9 0,-5 2 129,25-2 129,-25 23 0,25-23 258,0 23 258,0-23 258,32 16 129,-10-12 0,12 3 258,-6-7 129,13 0 0,-11-2-129,9 2 0,-8-5 0,2 5-129,-6-6 0,1 6-129,-6 0 0,3 0-258,-6 2 129,1 9-128,-1 3-130,-1 4 0,2 7 0,-4 3-130,0 8 1,-6-4-387,3 9 129,-10-9-387,8 10-258,-11-22-1032,14 8-2451,-7-8-387,13-6-129,5-9 0</inkml:trace>
          <inkml:trace contextRef="#ctx0" brushRef="#br0" timeOffset="1762.8031">-642-1180 13416,'0'-21'4515,"-40"-2"-129,8 19-258,6 4-3225,-13 0-258,7 13-258,-6-3 0,10 10-129,-1-1 0,12 8-129,1 1 129,10 6-258,6 2 129,2 1 0,12 2-129,11-1 129,4-3-129,8-3 129,4-3-258,0-10 0,1-1-387,-8-18-645,16 5-2709,-14-6-645,1-14-387,-3-8-129,3-9-129</inkml:trace>
          <inkml:trace contextRef="#ctx0" brushRef="#br0" timeOffset="2355.6041">-233-1207 13029,'-16'-21'4902,"-9"19"-258,25 2-129,-18 23-2967,18-23-774,-11 40-129,4-17 0,7 9-387,0 0 0,4 5-258,5-3 0,1-2 129,3-2-258,-1-3 129,4-4-129,-16-23 0,29 23 0,-13-23 0,0 0 0,0-11 129,0-6 0,2-5-129,-2-6 129,1-1 0,1 1 129,-4 1-129,1 4-129,-5 7 129,-10 16 0,20-18 0,-20 18 0,19 4 0,-19-4-129,27 30 129,-11-10 0,4-1 129,1 3-129,0-5 0,-1-1 0,0-7 0,-3-5 0,3-4 0,-4-4 0,-2-12-129,-1-3 129,-3-4-129,3-4 129,-4 2-129,-1 0 258,-2 7-129,-3 2 129,-3 16-129,6-18 129,-6 18-129,0 0 129,19 13 0,-19-13 0,29 35-129,-10-10 0,3 2 129,3 3-129,-2-3-129,2 1 0,-8-8-258,5 7-645,-22-27-3354,17 16-387,-17-16-129,16-16-387</inkml:trace>
          <inkml:trace contextRef="#ctx0" brushRef="#br0" timeOffset="2511.6043">357-1466 14190,'-16'-23'4515,"-1"-1"-645,17 24-129,0 0-4644,0 0-3225,0 0 0,14-1-387,7-1-258</inkml:trace>
          <inkml:trace contextRef="#ctx0" brushRef="#br0" timeOffset="2948.4051">859-1671 15609,'23'-7'5031,"-23"7"0,20 25-258,-20-2-3741,10 20-258,-4 1-257,8 22-517,-3 5 0,5 11 0,-4 7 0,4 2 0,-2-2 0,-1-11 0,-3-12 0,-1-16 0,-3-10 0,-1-20 0,-5-20 0,0 0-388,12-28-128,-12-10-129,-5 1-129,-15-13 129,3 0-129,-12-3 387,3 10-129,-3 4 387,4 7 0,4 7 516,5 4-129,16 21 258,-2-18 0,13 18 0,12-5 0,18 5 0,9-6-129,21 5 0,5-3-258,10-1-258,3 5-387,-22-15-1935,4 14-2193,-19-5-258,-15 6-129,-37 0-387</inkml:trace>
          <inkml:trace contextRef="#ctx0" brushRef="#br1" timeOffset="132631.4329">83 151 903,'-30'30'2580,"19"2"0,-21-16 258,4 23-2064,-4 2-258,-5 9 129,-1 1-516,-3 6-258,2 13-2193,-12-22-516,20 18 129,-17-27 129</inkml:trace>
          <inkml:trace contextRef="#ctx0" brushRef="#br1" timeOffset="130790.6297">-2 56 6321,'4'-26'4644,"-1"10"-387,-3 16 0,0 0-1935,2-16-516,-2 16-387,0 0-516,0 0-387,0 0 0,0 0-258,12 16-129,-6 1 129,-3 5-129,6 6 129,-2 6-129,4 5 0,-4 2-129,2 5 129,2 6-129,-3-4-129,5 7-129,-6-5-258,9 9-645,-14-13-1290,12 4-1806,-3 5-387,-2-9-129,0 4-258</inkml:trace>
          <inkml:trace contextRef="#ctx0" brushRef="#br0" timeOffset="3307.2057">2202-1239 12900,'30'4'4902,"-7"-2"-387,-7 0 258,-16-2-3483,39 0-258,1-4-129,29 4-258,11-7-129,21 5-258,8-3 0,5-1-129,3 3-258,-5-3 0,-9 6-387,-28-5-1161,-14 5-2838,-22 0-516,-22-3-129,-17 3-387</inkml:trace>
          <inkml:trace contextRef="#ctx0" brushRef="#br2" timeOffset="143660.6523">3198 343 2193,'2'-25'3225,"-2"25"516,9-21-1032,-9 21-516,0 0-129,0 0-258,0-16-258,0 16-258,0 0-387,0 0-129,0 0-129,0 0-258,0 10-129,1 6-129,5 7-258,-3 2 0,4 11-258,-3-2-387,8 14-387,-6-4-1161,1 1-1677,7 11-258,-9-11-258,10 14 258</inkml:trace>
          <inkml:trace contextRef="#ctx0" brushRef="#br3" timeOffset="259366.0555">2006 634 11352,'0'0'4644,"0"0"-129,0 0 0,0 0-3096,0 0-387,0 0-258,0 0 0,7-14-258,-7-5 0,0 1-129,0-14 0,0-4-129,0-8 129,-1-4-129,-5-9 129,3-5-258,-6-6 129,2-3-129,-4-2 1,0 2-130,1 3 0,-1 4 0,-1 5 0,3 11 0,0 9 0,3 11 0,1 6 0,5 22 0,-7-19 0,7 19 0,0 0 0,0 0 0,0 0-130,0 0 130,0 0-129,0 0 129,0 0 0,0 0 0,9 5 0,-9-5 0,23 7 0,-7-3 0,4 1 0,4 1 0,7 1-129,8 0 129,9 2 0,9 1 0,12 1-129,15 0 129,12 1 0,7 1 0,9-3 0,-2 1-129,1 0 129,-8-2 0,-9-2 0,-12-2-129,-15-1 258,-13-1-129,-13-1 129,-13 0-129,-8-2 0,-20 0-129,0 0 0,0 0 0,-14-15-129,-10 7 129,3-1-129,-2-4 129,-2 4-129,5 2 258,20 7 0,-23-10 0,23 10 0,0 0 0,0 0 129,0 0-129,0 0 0,23 0 129,-1 8-129,4 3 129,5 2-129,1 4 129,0-1 0,-4 7 0,-8 4 129,-11 3-387,-9 8 0,-11-3-645,-3 15-3741,-22-2-387,-1 4 0,-4-6-516</inkml:trace>
        </inkml:traceGroup>
        <inkml:traceGroup>
          <inkml:annotationXML>
            <emma:emma xmlns:emma="http://www.w3.org/2003/04/emma" version="1.0">
              <emma:interpretation id="{06F21FFA-5430-44E6-8A90-4FBB2BA1BCC2}" emma:medium="tactile" emma:mode="ink">
                <msink:context xmlns:msink="http://schemas.microsoft.com/ink/2010/main" type="inkWord" rotatedBoundingBox="19720,1599 23116,2154 22929,3297 19533,2743">
                  <msink:destinationLink direction="with" ref="{C922AD9B-812D-4ECB-9A46-E71DED6F9502}"/>
                </msink:context>
              </emma:interpretation>
              <emma:one-of disjunction-type="recognition" id="oneOf2">
                <emma:interpretation id="interp10" emma:lang="en-US" emma:confidence="0">
                  <emma:literal>Region</emma:literal>
                </emma:interpretation>
                <emma:interpretation id="interp11" emma:lang="en-US" emma:confidence="0">
                  <emma:literal>region</emma:literal>
                </emma:interpretation>
                <emma:interpretation id="interp12" emma:lang="en-US" emma:confidence="0">
                  <emma:literal>Regin</emma:literal>
                </emma:interpretation>
                <emma:interpretation id="interp13" emma:lang="en-US" emma:confidence="0">
                  <emma:literal>Regim</emma:literal>
                </emma:interpretation>
                <emma:interpretation id="interp14" emma:lang="en-US" emma:confidence="0">
                  <emma:literal>Regina</emma:literal>
                </emma:interpretation>
              </emma:one-of>
            </emma:emma>
          </inkml:annotationXML>
          <inkml:trace contextRef="#ctx0" brushRef="#br3" timeOffset="260442.4574">3979-559 10320,'-18'-55'4902,"9"37"-129,9 18-129,-16-9-2580,-2 6-903,18 13-516,-1 8-129,1 16-129,-2 3-129,2 13 129,0 3-258,2 8 129,5-1 0,0 1-129,0-6 129,0-7-258,0-5 258,-1-10-387,-1-6 129,-2-9-129,-3-18-129,2 18-129,-2-18-129,0 0-129,0-23 0,-7-9 0,7-4 0,-5-16 129,5-3-129,-6-12 258,6 1 129,-1-4 258,-1 5-129,2 2 258,-2 6 258,2 11-129,-3 5 129,3 11 0,0 2 129,14 12 0,4-4-129,12 13 0,7-2 0,11 9 0,0 0-129,11 5 0,-8 6-129,-1 5 0,-9 0 0,-9 5 0,-12 1-129,-13 4 0,-7 3 0,-14-2-129,-11 5 0,-11-2-129,1 5 0,-10 1 0,2 0 0,-3-6 129,5 2-129,4-6 129,7-1 0,7-5 129,5-2 0,11-2 129,7-16 129,1 26 0,17-13 0,14 3 129,6 0 0,10 3 0,5 1 0,6 5-129,-2-4-129,-4 2 0,-3 1-258,-9-7-129,-4 3-129,-14-11-903,9 12-1935,-32-21-1806,25 13 258,-25-13-516,0 0-258</inkml:trace>
          <inkml:trace contextRef="#ctx0" brushRef="#br3" timeOffset="261362.8589">4603-114 9159,'41'-6'5031,"-14"4"-774,5 1 387,-7-12-2451,28 13-774,-10-10-387,8 4-387,-8-8-129,2 0-129,-8-4 0,-5-2 0,-11 1-258,-15-1-129,-6 3 0,-16 1 0,-9 3-129,-13 2 0,-1 8-129,-5 3 0,-1 0 0,3 9 129,4 5 0,10 4 0,6 3 0,6 2 0,8 2 129,8 2 0,1-2 129,15 1 0,6-1 258,10 0-129,5-5 0,9-2 0,6-8 129,8 1-129,4-9 0,11-2-129,-2-7 0,3-6 0,-4-5-129,-5-5 129,-8 0-258,-9-4 258,-13 1-258,-12 3 129,-11-1-129,-12 3 0,-2 3-129,0 18 129,-30-19 0,8 13 0,-1 6-129,0 0 129,5 11 0,1 2 0,4 3 0,2 1 129,8 1 0,1-2-129,2-16 129,5 27-129,-5-27 258,24 16-258,-8-14 258,-16-2-258,28 0 0,-28 0 129,23-11-129,-23 11 129,16-11-129,-16 11 0,0 0 129,0 0 0,23 13 129,-10 10 0,-1 7 0,6 9-129,0 7 258,1 11-129,-1 7-129,0 6 129,-6-1-129,1 1 129,-6-5 0,-2-6 0,-3-11 0,0-5 129,-2-15 0,0-5 0,0-23 0,-14 20-129,-2-18 129,-2-2-129,-4-7 0,-1-6 0,-3-10-129,1-7 0,0-9 0,2-6 0,1-1 0,5-2 0,1 3-129,1 3-129,6 8 129,-1 4-258,8 12-258,-5-5-387,7 23-1161,0 0-2709,16-22 129,0 10-258,5-2-258</inkml:trace>
          <inkml:trace contextRef="#ctx0" brushRef="#br3" timeOffset="261721.6597">6039-440 5547,'12'-35'3483,"-1"35"-1290,-11 0-2193,0 0-2838,0 42-903,-9-24 0</inkml:trace>
          <inkml:trace contextRef="#ctx0" brushRef="#br3" timeOffset="261581.2594">6122-166 11739,'0'0'4902,"0"0"-129,0 0 129,0 9-3225,0-9-774,4 34-129,-2-13 0,3 6-387,0 1-129,-1-3-645,7 5-258,-11-30-2193,0 25-2193,0-25 129,0 0-387,0 0-387</inkml:trace>
          <inkml:trace contextRef="#ctx0" brushRef="#br3" timeOffset="262064.8603">6475-136 8385,'-24'-10'4515,"24"10"-258,-26 3 0,4-1-2580,19 19-516,3-21-129,-16 39-387,12-19 0,4 7-258,7-8 129,11 4-129,0-7 129,5 0 0,-3-9 0,5 2 0,-8-9 0,5 0 0,-22 0 0,21-25-258,-17 6-258,-4-10-129,0 6-387,-6-10-903,6 11-2709,-5-3-1032,-2 9-129,7 16-129</inkml:trace>
          <inkml:trace contextRef="#ctx0" brushRef="#br3" timeOffset="262423.6606">6475-136 11223,'115'4'5160,"-97"5"-387,3-2-129,10 11-2967,-14-13-387,17 11-516,-14-5-258,3 3-258,-5 0-258,-18-14-129,19 27 129,-19-27-129,5 21 0,-5-21 0,0 0 129,0 0 0,0 0 129,0 0-129,4-23 129,5 3 0,2-1 0,3 2 0,0-3 0,4 8 0,1 3 0,3 8 0,1 3 0,-2 3 0,2 10 0,0 5-258,2 6-129,-3 1-129,12 11-645,-15-11-2064,17 7-1935,6-4 258,6-6-645,9-6-258</inkml:trace>
        </inkml:traceGroup>
        <inkml:traceGroup>
          <inkml:annotationXML>
            <emma:emma xmlns:emma="http://www.w3.org/2003/04/emma" version="1.0">
              <emma:interpretation id="{5A610EFF-7095-45BE-A648-AB4629A83101}" emma:medium="tactile" emma:mode="ink">
                <msink:context xmlns:msink="http://schemas.microsoft.com/ink/2010/main" type="inkWord" rotatedBoundingBox="23786,1829 24997,1954 24872,3174 23660,3049">
                  <msink:destinationLink direction="with" ref="{C922AD9B-812D-4ECB-9A46-E71DED6F9502}"/>
                </msink:context>
              </emma:interpretation>
              <emma:one-of disjunction-type="recognition" id="oneOf3">
                <emma:interpretation id="interp15" emma:lang="en-US" emma:confidence="1">
                  <emma:literal>of</emma:literal>
                </emma:interpretation>
                <emma:interpretation id="interp16" emma:lang="en-US" emma:confidence="0">
                  <emma:literal>oft</emma:literal>
                </emma:interpretation>
                <emma:interpretation id="interp17" emma:lang="en-US" emma:confidence="0">
                  <emma:literal>off</emma:literal>
                </emma:interpretation>
                <emma:interpretation id="interp18" emma:lang="en-US" emma:confidence="0">
                  <emma:literal>oaf</emma:literal>
                </emma:interpretation>
                <emma:interpretation id="interp19" emma:lang="en-US" emma:confidence="0">
                  <emma:literal>oof</emma:literal>
                </emma:interpretation>
              </emma:one-of>
            </emma:emma>
          </inkml:annotationXML>
          <inkml:trace contextRef="#ctx0" brushRef="#br3" timeOffset="262735.6614">8166-178 10449,'-75'-29'4386,"40"26"258,10 3-387,11 16-2967,-13-2-387,18 11-387,-5 0 0,10 7-258,3-2 129,1 2-129,8-2 129,7 0 0,2-8 129,5-3-129,-4-12 0,7-1 0,-4-8 0,2-11-129,-3-8-258,-6-9-258,-2 3-1032,-12-8-3483,0-3-258,0 3-129,-7 6-387</inkml:trace>
          <inkml:trace contextRef="#ctx0" brushRef="#br3" timeOffset="263156.8619">8380-125 13029,'94'-7'5031,"-44"-7"-516,-6-4 129,-15-14-3870,12 5-258,-6-8-129,-12-6-387,-5 0 0,-6 0-129,-6 2 0,-6 3 0,0 8 129,-2 3 0,-7 9 0,9 16 129,-19-11-129,19 11 258,-9 12-129,5 12 0,2 2 129,1 13 0,1 4 0,0 10 0,5 4 129,6 11-129,-3 0 129,5 8-129,-2 1 0,1 6-129,-1-1 0,-1 0 0,-4-4-129,-1-7 0,-1-3-129,-4-13-129,0 0-258,-2-21-258,2 9-1290,-14-22-2838,14-21-129,-34 20-129,18-20-129</inkml:trace>
          <inkml:trace contextRef="#ctx0" brushRef="#br3" timeOffset="263328.4625">8531 131 13416,'103'-14'4773,"-37"10"-258,3-6-387,15 6-6579,12 4-1548,-9-9-516,-9 7-387,-23-6-645</inkml:trace>
        </inkml:traceGroup>
      </inkml:traceGroup>
      <inkml:traceGroup>
        <inkml:annotationXML>
          <emma:emma xmlns:emma="http://www.w3.org/2003/04/emma" version="1.0">
            <emma:interpretation id="{74D26EC5-675C-4967-8E04-A7B5B4C06FDD}" emma:medium="tactile" emma:mode="ink">
              <msink:context xmlns:msink="http://schemas.microsoft.com/ink/2010/main" type="line" rotatedBoundingBox="19067,2787 25160,3072 25084,4702 18991,4417"/>
            </emma:interpretation>
          </emma:emma>
        </inkml:annotationXML>
        <inkml:traceGroup>
          <inkml:annotationXML>
            <emma:emma xmlns:emma="http://www.w3.org/2003/04/emma" version="1.0">
              <emma:interpretation id="{994D96A0-4E8B-4CD6-84AD-C59AE3221D10}" emma:medium="tactile" emma:mode="ink">
                <msink:context xmlns:msink="http://schemas.microsoft.com/ink/2010/main" type="inkWord" rotatedBoundingBox="18965,3171 21915,3012 21973,4086 19023,4245">
                  <msink:destinationLink direction="with" ref="{D277E258-7290-4A34-A302-59D37004479C}"/>
                  <msink:destinationLink direction="with" ref="{DFC6C1A6-07A2-4B40-B15F-D33847BCE3E7}"/>
                  <msink:destinationLink direction="with" ref="{4FFDAB1C-424B-4414-AEFA-5D28A51382B5}"/>
                  <msink:destinationLink direction="to" ref="{52E1A7BA-1FE0-4AC1-BB9B-37C13FD2F7BF}"/>
                  <msink:destinationLink direction="with" ref="{B905FB34-A94E-41BE-A56D-04F0CB5FC996}"/>
                </msink:context>
              </emma:interpretation>
              <emma:one-of disjunction-type="recognition" id="oneOf4">
                <emma:interpretation id="interp20" emma:lang="en-US" emma:confidence="0">
                  <emma:literal>inner</emma:literal>
                </emma:interpretation>
                <emma:interpretation id="interp21" emma:lang="en-US" emma:confidence="0">
                  <emma:literal>Inner</emma:literal>
                </emma:interpretation>
                <emma:interpretation id="interp22" emma:lang="en-US" emma:confidence="0">
                  <emma:literal>inaner</emma:literal>
                </emma:interpretation>
                <emma:interpretation id="interp23" emma:lang="en-US" emma:confidence="0">
                  <emma:literal>Innes</emma:literal>
                </emma:interpretation>
                <emma:interpretation id="interp24" emma:lang="en-US" emma:confidence="0">
                  <emma:literal>Tuner</emma:literal>
                </emma:interpretation>
              </emma:one-of>
            </emma:emma>
          </inkml:annotationXML>
          <inkml:trace contextRef="#ctx0" brushRef="#br2" timeOffset="145298.6552">5261 624 2193,'0'0'3225,"0"0"258,-9 18-1032,-1-2-258,-8 0-387,-2 10-129,-6-1-645,-4 11 0,-6-2-903,-12 5-1419,-9-2-2193,9 20-129,-18-16-387,16 14-258</inkml:trace>
          <inkml:trace contextRef="#ctx0" brushRef="#br3" timeOffset="265091.2656">5089 803 8514,'-75'15'4386,"36"-3"387,9 8-645,8 10-2064,-11-10-516,18 15-645,-2-3-129,17 5-387,0 1 0,17-3-258,15-1 0,6-7-387,8 3-258,-5-21-1419,3-2-2580,4-2 129,-10-6-516,-6-6 0</inkml:trace>
          <inkml:trace contextRef="#ctx0" brushRef="#br3" timeOffset="265715.2667">5290 983 8901,'19'-5'4644,"-19"5"129,32 0-387,-3 0-1935,-29 0-903,43-4-387,-26-6-516,5 4-129,-22 6-258,21-23-129,-21 23 0,-7-23-387,-9 19 0,-7 1-129,0 3 0,-8 3-129,7 15 0,-5 0 129,11 9 0,2-1 0,11 6 258,3-3 129,4-1 258,14 1 0,5-6 129,13 0 0,-2-7 258,11 2-129,-6-11 129,11-2 0,-7-5-258,4 0 129,-6-12-129,-2-4-129,-5-7-129,-5-2 0,-6-2-387,-10-1-129,-2 5-258,-9-10-258,0 16-516,-15-12-129,15 29-516,-23-28-129,23 28 258,-17-13 129,17 13 903,0 0 516,0 0 645,0 0 645,0 0 645,24 0 0,-24 0 387,47 0-129,-26 0-516,15 2-387,-10-2-129,8 5-387,-9 1 129,2 6-258,-4 1 0,2 6 0,-2 3-129,-2 4-258,4 8-258,-12-11-903,20 11-3225,-11 0-129,-3-6-387,-3-1 0</inkml:trace>
          <inkml:trace contextRef="#ctx0" brushRef="#br2" timeOffset="143847.8523">3260 1389 1677,'-9'69'3225,"2"-51"0,7 21-258,0-9-1677,0 4-645,0 2-387,0-4-1548,7 19-1548,-7-24-258,16 26 0,-12-22 130</inkml:trace>
          <inkml:trace contextRef="#ctx0" brushRef="#br3" timeOffset="264467.2645">3499 795 8772,'0'0'4257,"5"-16"258,-5 16-258,0 12-2064,0-12-1032,0 30-387,-4-10-258,4 8-129,-1 3-129,1 2 0,0 1 0,0-2-129,1-3 0,5-4 0,-3-8 129,-3-17-258,13 23 387,-13-23-129,0 0-129,21 0 258,-21 0-129,27-16-129,-9-5 0,5-2 0,2-6 0,5-1 0,-2 0-258,-1 2 258,-6 1-129,-1 7 129,-6 4 0,-14 16-129,14-16 129,-14 16-129,0 0 0,0 0 0,0 0 0,0 0 0,11 20 0,0-4 129,1 3-129,4 5-129,2 0 0,-4 0-387,9 4-387,-23-28-2193,22 27-1677,-6-18-129,1-8-258,3-1-516</inkml:trace>
          <inkml:trace contextRef="#ctx0" brushRef="#br3" timeOffset="264826.0651">4121 848 10836,'18'0'4773,"-18"0"-129,12 16-129,6 5-3225,-18-21-129,13 34-387,-10-13-387,-1 4-258,-2 2-129,0-2-258,0 0 0,0-6 0,0-3 258,0-16-129,0 0 258,11 0 129,-1-16 129,8-7 129,-5-11 0,8 2 129,-5-3-387,4 6 129,-6 5-258,0 4 0,-14 20-129,28-12 0,-12 15-129,-3 17-129,5 8-129,-8-1-516,13 19-903,-10-7-2967,3-3 0,-2-6-258,4-9 0</inkml:trace>
        </inkml:traceGroup>
        <inkml:traceGroup>
          <inkml:annotationXML>
            <emma:emma xmlns:emma="http://www.w3.org/2003/04/emma" version="1.0">
              <emma:interpretation id="{73C64CCE-ABF4-4E8B-BB8E-BC01AE2F42DF}" emma:medium="tactile" emma:mode="ink">
                <msink:context xmlns:msink="http://schemas.microsoft.com/ink/2010/main" type="inkWord" rotatedBoundingBox="24320,3242 25150,3280 25084,4702 24253,4664">
                  <msink:destinationLink direction="with" ref="{D277E258-7290-4A34-A302-59D37004479C}"/>
                  <msink:destinationLink direction="with" ref="{DFC6C1A6-07A2-4B40-B15F-D33847BCE3E7}"/>
                </msink:context>
              </emma:interpretation>
              <emma:one-of disjunction-type="recognition" id="oneOf5">
                <emma:interpretation id="interp25" emma:lang="en-US" emma:confidence="1">
                  <emma:literal>trinity</emma:literal>
                </emma:interpretation>
                <emma:interpretation id="interp26" emma:lang="en-US" emma:confidence="0">
                  <emma:literal>thinly</emma:literal>
                </emma:interpretation>
                <emma:interpretation id="interp27" emma:lang="en-US" emma:confidence="0">
                  <emma:literal>Trinity</emma:literal>
                </emma:interpretation>
                <emma:interpretation id="interp28" emma:lang="en-US" emma:confidence="0">
                  <emma:literal>tiny</emma:literal>
                </emma:interpretation>
                <emma:interpretation id="interp29" emma:lang="en-US" emma:confidence="0">
                  <emma:literal>tinny</emma:literal>
                </emma:interpretation>
              </emma:one-of>
            </emma:emma>
          </inkml:annotationXML>
          <inkml:trace contextRef="#ctx0" brushRef="#br3" timeOffset="267509.2698">8561 1102 10965,'0'0'5031,"-9"9"-387,9-9 129,-18 25-3225,18 5-129,0-7-387,0 8-645,0 3-516,0-11-516,9 12-774,-3-15-3096,-6-20-258,0 0-129,0 0-258</inkml:trace>
          <inkml:trace contextRef="#ctx0" brushRef="#br3" timeOffset="268195.6707">8799 819 10836,'27'0'4902,"-16"31"-129,-6-5 0,-5-4-3354,11 24 0,-9-7-129,14 15-516,-9-5-129,5 8-258,-3-3-129,-4-6-387,2 1 0,-5-15-387,4 4-258,-6-38-774,-6 32-645,-13-36-774,19 4-129,-25-23 258,25 23 258,-23-36 516,21 19 1032,-2-3 1032,4-5 1290,0 25 1032,20-30 258,1 25 0,-7-13-516,17 16-258,-14-12-258,14 12-774,-14-5-258,5 7-258,-22 0 0,28 3 129,-28-3-129,23 31 0,-14-8 0,7 9 0,-1 0 0,4 5 0,2-5-129,3 0 0,0-5 0,3-8-129,-5-10 129,-3-7 0,-1-5 0,1-12 0,-6-4 129,3 3 129,-9-6 0,-7 22 0,12-19 0,-12 19 0,6 32-257,-6 19-130,-13 19 0,-8 17 0,-13 20 0,-26 8-3742,-6 21-1289,-27 4 129,-20-8-774</inkml:trace>
          <inkml:trace contextRef="#ctx0" brushRef="#br3" timeOffset="266105.2674">6453 524 11610,'0'-25'4773,"0"25"-129,0 0 0,7 27-3225,-5 3-516,14 24-129,-5-1-129,10 18 129,-1-2-387,6 6 0,-1-4-387,-5-7-129,-1-3-258,-8-20-516,5 7-2193,-16-22-1806,0-26 129,-16 20-387,-4-20-645</inkml:trace>
          <inkml:trace contextRef="#ctx0" brushRef="#br3" timeOffset="266822.8686">6410 996 12126,'65'-6'4773,"-28"3"-258,6 1 0,1 2-3354,-10-2-387,10 2-258,-12-5-258,-3 1 129,-8-1-258,-3 0 0,-18 5 0,0 0-129,0 0 0,0 0-129,-11-8 0,-5 8 0,16 0 0,-30 27 0,19-6 129,4 4-129,4 2 129,3 0 0,0 7 0,7-6-387,7 9-258,-9-14-387,13 8 0,-18-31 258,29 26 0,-29-26 516,30 0 258,-12-10 258,-2-20 516,5 6 258,-9-15 0,10 13-129,-13-6-387,5 8-129,-5 1-258,-9 23 0,25-25-129,-25 25 129,26 0-129,-8 0 129,0 6 129,3 4-129,-1-2 129,-1 2-129,-3-3 129,0 0-129,-16-7 129,24 13-258,-24-13 0,0 0-129,21 16 0,-21-16 0,16 11 0,-16-11 0,23 3 129,-7-3-129,4-12 129,5-3 129,-6-2 0,4-1 129,-3 0-129,3 4 0,-7 5-129,3 9 129,-3 2 0,-1 16 0,-3 1 129,2 2-258,-1 3 0,-4-5-129,1 1 0,-10-20-774,6 19-1419,-6-19-2709,-9-18 258,-9-5-387,-2-7-129</inkml:trace>
          <inkml:trace contextRef="#ctx0" brushRef="#br3" timeOffset="266978.8686">7284 755 4773,'-7'-51'129,"7"51"-129,0 0-129,7 14-3096</inkml:trace>
          <inkml:trace contextRef="#ctx0" brushRef="#br3" timeOffset="267322.0695">7590 1015 14448,'39'13'5031,"-19"-8"129,-3 0-516,12 6-3999,-29-11 0,25 23-387,-25-23-129,12 29-258,-10-8-129,-2-5-258,0 5 129,0-21-258,0 36 258,0-36 129,0 0 129,0 0 129,16 3 129,3-10 129,-3-16 129,9 4 0,-5-6-129,3 5 0,-3 2-129,-3 8 0,-1 6 0,-16 4-129,31 16 129,-17 4-129,2 5 0,-2 3-129,4 2 0,-4-5-387,11 11-774,-12-13-3225,13-7-129,10-7-258,5-9-258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01.1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35278F-2FC4-46D3-89B0-48619F027C65}" emma:medium="tactile" emma:mode="ink">
          <msink:context xmlns:msink="http://schemas.microsoft.com/ink/2010/main" type="writingRegion" rotatedBoundingBox="19380,9076 20254,9303 20144,9725 19270,9498"/>
        </emma:interpretation>
      </emma:emma>
    </inkml:annotationXML>
    <inkml:traceGroup>
      <inkml:annotationXML>
        <emma:emma xmlns:emma="http://www.w3.org/2003/04/emma" version="1.0">
          <emma:interpretation id="{317A715B-99C1-4072-BC6B-6439F47CF2F1}" emma:medium="tactile" emma:mode="ink">
            <msink:context xmlns:msink="http://schemas.microsoft.com/ink/2010/main" type="paragraph" rotatedBoundingBox="19380,9076 20254,9303 20144,9725 19270,94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C6C672-6556-45B4-9BBA-1EE00949B2B9}" emma:medium="tactile" emma:mode="ink">
              <msink:context xmlns:msink="http://schemas.microsoft.com/ink/2010/main" type="line" rotatedBoundingBox="19379,9076 20254,9303 20144,9725 19270,9498"/>
            </emma:interpretation>
          </emma:emma>
        </inkml:annotationXML>
        <inkml:traceGroup>
          <inkml:annotationXML>
            <emma:emma xmlns:emma="http://www.w3.org/2003/04/emma" version="1.0">
              <emma:interpretation id="{7660DE81-9911-41D3-8A91-AFFAC97ABD2E}" emma:medium="tactile" emma:mode="ink">
                <msink:context xmlns:msink="http://schemas.microsoft.com/ink/2010/main" type="inkWord" rotatedBoundingBox="19379,9076 20254,9303 20144,9725 19270,9498">
                  <msink:destinationLink direction="with" ref="{DFC6C1A6-07A2-4B40-B15F-D33847BCE3E7}"/>
                </msink:context>
              </emma:interpretation>
              <emma:one-of disjunction-type="recognition" id="oneOf0">
                <emma:interpretation id="interp0" emma:lang="en-US" emma:confidence="1">
                  <emma:literal>in</emma:literal>
                </emma:interpretation>
                <emma:interpretation id="interp1" emma:lang="en-US" emma:confidence="0">
                  <emma:literal>in n</emma:literal>
                </emma:interpretation>
                <emma:interpretation id="interp2" emma:lang="en-US" emma:confidence="0">
                  <emma:literal>is n</emma:literal>
                </emma:interpretation>
                <emma:interpretation id="interp3" emma:lang="en-US" emma:confidence="0">
                  <emma:literal>of n</emma:literal>
                </emma:interpretation>
                <emma:interpretation id="interp4" emma:lang="en-US" emma:confidence="0">
                  <emma:literal>it n</emma:literal>
                </emma:interpretation>
              </emma:one-of>
            </emma:emma>
          </inkml:annotationXML>
          <inkml:trace contextRef="#ctx0" brushRef="#br0">765 309 12513,'-2'-16'4386,"2"16"-387,0-19-258,0 19-2838,0 0-903,0 0-1806,0 0-1935,5 18-516,-5-18-129,13 21-258</inkml:trace>
          <inkml:trace contextRef="#ctx0" brushRef="#br0" timeOffset="-140.4003">779 519 14319,'18'0'4644,"-18"0"0,0 0-129,0 0-3483,7 22-645,-7-6-129,0 9 129,0 1-258,0 3 0,0 1-258,0-9-129,0 4-129,0-25-645,3 23-774,-3-23-2322,-5-16-387,5-5-129,-4-11-387,4 0 0</inkml:trace>
          <inkml:trace contextRef="#ctx0" brushRef="#br0" timeOffset="514.8009">1142 541 14964,'0'0'4644,"9"19"-129,-8-1 0,-1 3-4128,4 10 129,-4-1-129,2 5-258,-2 5-129,-2-10 129,-2-2-258,1-8 0,3-20 0,0 0 0,0 0 0,3-18 0,13-18 258,6-1 0,-3-6 129,8 2-129,0 1 258,-1 9-129,-4 5 129,4 10-129,-4 5 129,1 11-129,-4 7 129,1 20-129,-2 5-128,0 7-130,-1 11-388,-8-13-1289,0 15-2967,7-6-387,-2-16-129,10-12-387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28.107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0C3B72EE-95A7-4705-B21A-FC71513D0010}" emma:medium="tactile" emma:mode="ink">
          <msink:context xmlns:msink="http://schemas.microsoft.com/ink/2010/main" type="inkDrawing" rotatedBoundingBox="19110,4759 19715,10488 19555,10505 18950,4776" semanticType="verticalRange" shapeName="Other">
            <msink:destinationLink direction="with" ref="{7557EC1F-C24F-477D-9986-742E94CFC7A2}"/>
            <msink:destinationLink direction="with" ref="{4FFDAB1C-424B-4414-AEFA-5D28A51382B5}"/>
            <msink:destinationLink direction="with" ref="{0FB7F88B-5AB1-405E-97D3-870B0B83308E}"/>
          </msink:context>
        </emma:interpretation>
      </emma:emma>
    </inkml:annotationXML>
    <inkml:trace contextRef="#ctx0" brushRef="#br0">52 0 774,'-17'78'2838,"1"-50"387,16 26-129,-11-15-774,6 13-516,1-6-774,4 7-516,0 1-516,12-3-645,6 4-516,5-9 0,2 6-258,2-9 0,0 3 387,-2-3 258,-6 3 129,-3-2 645,-7 6 387,-4 4 0,-5 1 387,0 7-258,-5 0 387,-4 15-129,-2-4 258,3 10-258,-1-1 0,2 2-129,3 1-516,4-5-258,0 4-387,2-11-387,8 3 129,3-5-258,3 2 129,-2 0 0,2 4 387,-2 4 0,1 5 258,-3 5-516,1 3-129,-5-2 387,3 4 129,-4-5 258,0 0 129,0-8 258,-3 1 258,1-6 903,-3-5-129,5 7-258,-3-5 258,5 12-258,-2-3-258,5 7-387,2-1-387,6 1 0,0 0-387,6-4 129,-3 0 0,4-9-129,-4 2 0,2-3 129,-5-1 258,-3 6 258,-6 2 0,-4 8 129,-3 1 129,-4 6 258,-4 3 258,-10-6 129,2 3 129,-6-13-258,9 5 129,-4-20-258,12 0-258,1-9-516,5-12-1161,7-13-2322,26 8-387,-17-20-129,20 1-387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0:02.4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357E17D-B235-4D73-9C87-553C2C6124F2}" emma:medium="tactile" emma:mode="ink">
          <msink:context xmlns:msink="http://schemas.microsoft.com/ink/2010/main" type="writingRegion" rotatedBoundingBox="9913,756 10354,756 10354,1713 9913,1713"/>
        </emma:interpretation>
      </emma:emma>
    </inkml:annotationXML>
    <inkml:traceGroup>
      <inkml:annotationXML>
        <emma:emma xmlns:emma="http://www.w3.org/2003/04/emma" version="1.0">
          <emma:interpretation id="{0F377B5E-1FC0-495C-84EE-63E5AC1A53DB}" emma:medium="tactile" emma:mode="ink">
            <msink:context xmlns:msink="http://schemas.microsoft.com/ink/2010/main" type="paragraph" rotatedBoundingBox="9913,756 10354,756 10354,1713 9913,17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7B6B8D-D716-408D-90C0-AA7231B4B6A9}" emma:medium="tactile" emma:mode="ink">
              <msink:context xmlns:msink="http://schemas.microsoft.com/ink/2010/main" type="line" rotatedBoundingBox="9913,756 10354,756 10354,1713 9913,1713"/>
            </emma:interpretation>
          </emma:emma>
        </inkml:annotationXML>
        <inkml:traceGroup>
          <inkml:annotationXML>
            <emma:emma xmlns:emma="http://www.w3.org/2003/04/emma" version="1.0">
              <emma:interpretation id="{FEAEA4CE-C731-4883-82FA-C84A32939107}" emma:medium="tactile" emma:mode="ink">
                <msink:context xmlns:msink="http://schemas.microsoft.com/ink/2010/main" type="inkWord" rotatedBoundingBox="9913,756 10354,756 10354,1713 9913,1713"/>
              </emma:interpretation>
              <emma:one-of disjunction-type="recognition" id="oneOf0">
                <emma:interpretation id="interp0" emma:lang="en-US" emma:confidence="1">
                  <emma:literal>t</emma:literal>
                </emma:interpretation>
                <emma:interpretation id="interp1" emma:lang="en-US" emma:confidence="0">
                  <emma:literal>+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7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8723 424 10707,'2'-19'4644,"30"15"-129,-11 4-129,6 14-2709,0-10-1161,17-4-1161,15 0-3612,10 0 129,8-11-516,6-1 0</inkml:trace>
          <inkml:trace contextRef="#ctx0" brushRef="#br0" timeOffset="-156.0003">8778 51 12126,'38'-100'5031,"-24"68"-516,-3 11 129,-8 1-3096,-3 20-645,0 0-258,22 16 0,-19 4-129,4 12-129,-3 3-129,3 13 129,-2 6-129,1 10 0,-5 5 0,5 8-129,-3 1 0,1 2-129,3-2 130,-2-3-260,4-7 130,0-15-129,2-5-258,-6-16 0,6-2-387,-11-30-1290,0 0-2838,0 0-129,-11-26-258,-7 1 0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9:55.6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8D33652-92D5-4502-9527-595FA84D0C00}" emma:medium="tactile" emma:mode="ink">
          <msink:context xmlns:msink="http://schemas.microsoft.com/ink/2010/main" type="writingRegion" rotatedBoundingBox="1134,713 8287,737 8283,1857 1130,1833"/>
        </emma:interpretation>
      </emma:emma>
    </inkml:annotationXML>
    <inkml:traceGroup>
      <inkml:annotationXML>
        <emma:emma xmlns:emma="http://www.w3.org/2003/04/emma" version="1.0">
          <emma:interpretation id="{A7D558B6-8F7B-4B09-9512-64F43D33FE87}" emma:medium="tactile" emma:mode="ink">
            <msink:context xmlns:msink="http://schemas.microsoft.com/ink/2010/main" type="paragraph" rotatedBoundingBox="1134,713 8287,737 8283,1857 1130,1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E850AF-8E55-48FC-BE7A-D58602B89A47}" emma:medium="tactile" emma:mode="ink">
              <msink:context xmlns:msink="http://schemas.microsoft.com/ink/2010/main" type="line" rotatedBoundingBox="1134,713 8287,737 8283,1857 1130,1833"/>
            </emma:interpretation>
          </emma:emma>
        </inkml:annotationXML>
        <inkml:traceGroup>
          <inkml:annotationXML>
            <emma:emma xmlns:emma="http://www.w3.org/2003/04/emma" version="1.0">
              <emma:interpretation id="{BA261EE2-8E74-4231-9A1D-A75046FA456A}" emma:medium="tactile" emma:mode="ink">
                <msink:context xmlns:msink="http://schemas.microsoft.com/ink/2010/main" type="inkWord" rotatedBoundingBox="1130,875 4985,858 4989,1822 1135,1839"/>
              </emma:interpretation>
              <emma:one-of disjunction-type="recognition" id="oneOf0">
                <emma:interpretation id="interp0" emma:lang="en-US" emma:confidence="0">
                  <emma:literal>HMOs</emma:literal>
                </emma:interpretation>
                <emma:interpretation id="interp1" emma:lang="en-US" emma:confidence="1">
                  <emma:literal>NM 0 s</emma:literal>
                </emma:interpretation>
                <emma:interpretation id="interp2" emma:lang="en-US" emma:confidence="0">
                  <emma:literal>HMOS</emma:literal>
                </emma:interpretation>
                <emma:interpretation id="interp3" emma:lang="en-US" emma:confidence="0">
                  <emma:literal>NMos</emma:literal>
                </emma:interpretation>
                <emma:interpretation id="interp4" emma:lang="en-US" emma:confidence="0">
                  <emma:literal>MOs</emma:literal>
                </emma:interpretation>
              </emma:one-of>
            </emma:emma>
          </inkml:annotationXML>
          <inkml:trace contextRef="#ctx0" brushRef="#br0">13 56 10191,'-13'-35'4902,"13"35"129,-3-24-258,3 24-2838,0 0-903,0 0-258,14 4-258,9 16-129,5-1 0,8 11-129,1 4 0,11 7 0,0 5 0,4 4-129,-6 2 129,0 5-129,-3-2 129,-2 2-258,-4-6 258,-5 1-258,-3-6 0,-4-7 0,-6-7-129,-3-9 129,-3-3-129,-13-20-129,18 20-258,-18-20-129,0 0-645,0-16-1677,0 0-2064,0-8 0,-2-1-129,0-3-516</inkml:trace>
          <inkml:trace contextRef="#ctx0" brushRef="#br0" timeOffset="-452.4008">-37 181 7482,'3'-23'4773,"-3"3"258,0 20-645,0 0-1935,0-20-645,0 20-645,0 0-387,0 0-258,0 0 0,0 0-258,0 0 0,-10 15 0,4 2-129,3 8 0,1 7 258,2 9-258,-2 5 129,2 4-129,0 4 129,0-1-258,2-1 258,2-3-258,-1-4 0,2-4 0,1-4 0,1-3 0,0-4 129,0-7-129,-2-1 0,-5-22 0,11 25 0,-11-25 0,0 0-129,5 16 0,-5-16 0,0 0-258,0 0-129,0-13-516,0 13-1161,0 0-2709,16-34 0,-16 9-258,0-1-516</inkml:trace>
          <inkml:trace contextRef="#ctx0" brushRef="#br0" timeOffset="390.0007">710 158 12126,'0'-20'4902,"-2"-9"-129,-3 6-387,5 23-2967,0 0-387,0 0-387,-9-19 0,9 19-258,0 0 0,0 0-129,0 0-129,-4 16 0,2 7 0,2 7 0,0 11 129,0 11-258,0 8 258,4 11-129,3 4 129,-1 3-258,2-1 129,1-3-258,-2-6 0,-1-7-129,3-8-129,-6-16-258,6 2-516,-11-19-3354,2-4-645,0-16 0,0 0-387</inkml:trace>
          <inkml:trace contextRef="#ctx0" brushRef="#br0" timeOffset="1279.2023">1128 246 10707,'7'-16'5289,"-2"-5"-516,-5 21 129,0 0-2322,0 0-1806,0 0-258,0 9-129,0 14 0,2 9-387,0 6 258,3 11-129,1 6 129,-1 4-258,2 0 129,0-4-129,0-7 0,-1-11 0,-1-6 0,0-14 0,-5-17 0,0 0 0,6-12 0,-6-22 0,0-5 0,0-11-129,0-7 0,0-5 129,-2-4-129,-4 6 129,-2 3-129,2 11 258,-1 5-258,2 10 258,-2 8-129,7 23 0,-7-21 129,7 21 0,0 0-129,17 12 0,3 8 129,7 5-129,8 3 129,4 8-129,4 3 258,5 2-258,-2-2 129,-7-2-129,-1-5 129,-8-5-129,-3-7 129,-1-11 0,1-9-129,-2-8 129,3-16-129,1-10 129,1-9-129,0-1 129,-1-8-129,-4 4 129,-8 4-258,-4 6 258,-2 8-129,-8 10 129,1 4-129,-4 16 0,0 0 0,0 0 0,0 0 0,0 13 0,0 10 0,0 5 130,1 10-130,5 4 0,1 6 0,0 4 0,0 1 0,2 4 0,-4-3 0,1-1 0,-1-3 0,-1-6 0,-3-1 0,1-6 0,2-1-259,-4-15-386,9 11-516,-9-32-1419,0 22-2709,0-22 258,0 0-387,16 0-129</inkml:trace>
          <inkml:trace contextRef="#ctx0" brushRef="#br0" timeOffset="1716.003">2272 207 13287,'0'-16'5031,"0"-3"-258,0 19-129,0 0-3741,-9 16-258,-2 5-258,4 13-129,-2 3 0,2 13-129,3 5 0,3 7-129,1 4 258,0-3-387,12 1 258,6-6-129,1-3 0,8-12 0,0-6 0,1-8 129,-1-13-129,3-7 129,-1-9 0,3-16 129,-4-18 0,1-7 0,-6-14 129,2-11-129,-4-12 1,-9-7-259,-6-3 0,-6 3 0,-11 3 0,-12 7 0,-9 15-388,-11 10 1,0 27-645,-15 0-1806,15 25-2193,-5 15-258,11 17-129,5 7-258</inkml:trace>
          <inkml:trace contextRef="#ctx0" brushRef="#br0" timeOffset="2293.2041">3488 138 13287,'34'-52'4902,"-27"31"-387,-7 21 129,0-20-3999,-12 17-387,-11 3-129,-9 7 0,-2 5-129,-4 6-129,5 2 0,-1 3 129,4 2-129,10-4 129,9 2-129,11-3 258,6-1-129,15-1 129,9 2 0,6-2 129,10 3 0,4-1 129,7 4-129,-4 0 129,1 2-258,-8-1 258,-2 5-258,-8-1 129,-8-1-129,-10 1 129,-7-1 0,-11-1-129,-6-2 129,-20-6 0,-10 1 0,-12-9-129,-7-4 0,-7-6 1,-6-1-130,1-5-130,1-9-128,9 1-129,5-10-258,18 16-774,-5-7-3354,23 0-387,16 14 0,-12-20-387</inkml:trace>
        </inkml:traceGroup>
        <inkml:traceGroup>
          <inkml:annotationXML>
            <emma:emma xmlns:emma="http://www.w3.org/2003/04/emma" version="1.0">
              <emma:interpretation id="{4C7C65A8-96DA-40D0-9DF9-B604BDE628F0}" emma:medium="tactile" emma:mode="ink">
                <msink:context xmlns:msink="http://schemas.microsoft.com/ink/2010/main" type="inkWord" rotatedBoundingBox="6188,730 8287,737 8283,1728 6184,1720"/>
              </emma:interpretation>
              <emma:one-of disjunction-type="recognition" id="oneOf1">
                <emma:interpretation id="interp5" emma:lang="en-US" emma:confidence="1">
                  <emma:literal>Inv</emma:literal>
                </emma:interpretation>
                <emma:interpretation id="interp6" emma:lang="en-US" emma:confidence="0">
                  <emma:literal>Inx</emma:literal>
                </emma:interpretation>
                <emma:interpretation id="interp7" emma:lang="en-US" emma:confidence="0">
                  <emma:literal>Inr</emma:literal>
                </emma:interpretation>
                <emma:interpretation id="interp8" emma:lang="en-US" emma:confidence="0">
                  <emma:literal>Inn</emma:literal>
                </emma:interpretation>
                <emma:interpretation id="interp9" emma:lang="en-US" emma:confidence="0">
                  <emma:literal>Inu</emma:literal>
                </emma:interpretation>
              </emma:one-of>
            </emma:emma>
          </inkml:annotationXML>
          <inkml:trace contextRef="#ctx0" brushRef="#br0" timeOffset="3619.2063">5127-116 9288,'0'-24'5031,"28"17"-129,-5 7-387,9 7-1161,-5-7-2322,21 6-129,-5-6-387,8 3-129,-3-1-258,-3-2-258,3 7-516,-18-7-1677,-2 4-2451,-8 8 0,-8 8-387,-12 5-258</inkml:trace>
          <inkml:trace contextRef="#ctx0" brushRef="#br0" timeOffset="3354.0059">5308 86 6837,'7'-32'4773,"-2"7"-258,-5 25-129,0 0-1548,-5-16-1032,5 16-645,0 0-258,0 0-129,0 18-387,0 5 129,0 2-129,0 13 0,2 3-129,3 12 0,-3 4 0,3 7-129,-3-4 129,3 1-258,-3-6 129,2-3-129,-1-8 129,1-8-129,-1-6-129,1-12 0,0-2-129,-4-16-387,10 17-1419,-10-17-2709,0-16-258,-3-7-129,-4-7 0</inkml:trace>
          <inkml:trace contextRef="#ctx0" brushRef="#br0" timeOffset="3900.0069">4995 734 11223,'5'21'4902,"15"-7"-129,-20-14-129,23 8-3225,-3 9-645,-4-11 0,12 11-129,-1-11-387,10 4 0,2-4-129,4-6-258,8 5-645,-10-5-3741,11-3-258,0-10-258,-4 4-258</inkml:trace>
          <inkml:trace contextRef="#ctx0" brushRef="#br0" timeOffset="4695.6083">5794 344 10836,'8'-25'4386,"-8"25"387,0 0-387,33 25-2838,-32-9-516,17 16-258,-11-1 0,11 11-258,-2-1 0,2 4-387,-8-3 129,1-4-129,-4-5-129,0-8 0,-1-5 0,-6-20 0,0 0 0,0 0 0,1-11 0,-1-12 0,0-2 0,0-5-129,4-4 129,0-1 0,4 1 0,5 2 0,3 0 0,5 2 258,2-1-258,4 8 258,0 4-129,-1 3 0,-1 3 0,-2 10 129,-3 3-129,-2 0-129,-2 14 129,-4 4-129,3 5 129,-1 7-129,0 2 0,-2 2-129,3 3 0,-3-1-129,1 1-258,-8-8-387,7 15-1032,-12-17-2967,4-1 0,-4-6-258,0-4-129</inkml:trace>
          <inkml:trace contextRef="#ctx0" brushRef="#br0" timeOffset="5397.6095">6703 383 9933,'0'-26'4902,"0"26"-387,0 0 0,-2-22-2322,2 22-1161,0 16-129,10 9-387,-4-3 0,10 11-129,-4 3 258,8 7-387,-2-1 0,1 3-129,-1-2-129,-2-8 129,-2-5-129,-1-5 258,-13-25-129,21 18 129,-21-18 0,28-25 0,-10-7 0,2-9 129,-1-10-257,4-8-130,1-5 0,-3 0 0,-3 5 0,-8 4 0,3 16-775,-13-2-644,18 27-2580,-18 14-1290,0 0 129,0 14-258,0 16-516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0:01.95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DA8FDA-E94A-4173-965E-F0D1E72268D6}" emma:medium="tactile" emma:mode="ink">
          <msink:context xmlns:msink="http://schemas.microsoft.com/ink/2010/main" type="writingRegion" rotatedBoundingBox="8588,1163 9819,1313 9591,3183 8360,3033"/>
        </emma:interpretation>
      </emma:emma>
    </inkml:annotationXML>
    <inkml:traceGroup>
      <inkml:annotationXML>
        <emma:emma xmlns:emma="http://www.w3.org/2003/04/emma" version="1.0">
          <emma:interpretation id="{4053F622-2D37-4138-8749-6D16BEF99745}" emma:medium="tactile" emma:mode="ink">
            <msink:context xmlns:msink="http://schemas.microsoft.com/ink/2010/main" type="paragraph" rotatedBoundingBox="8663,1172 9819,1313 9757,1825 8601,1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BFA1A1-F572-4232-B6C5-F934054734E5}" emma:medium="tactile" emma:mode="ink">
              <msink:context xmlns:msink="http://schemas.microsoft.com/ink/2010/main" type="line" rotatedBoundingBox="8663,1172 9819,1313 9757,1825 8601,1684"/>
            </emma:interpretation>
          </emma:emma>
        </inkml:annotationXML>
        <inkml:traceGroup>
          <inkml:annotationXML>
            <emma:emma xmlns:emma="http://www.w3.org/2003/04/emma" version="1.0">
              <emma:interpretation id="{ACA4355D-D626-4A42-9E17-FB36CDFA6E59}" emma:medium="tactile" emma:mode="ink">
                <msink:context xmlns:msink="http://schemas.microsoft.com/ink/2010/main" type="inkWord" rotatedBoundingBox="8663,1172 9819,1313 9757,1825 8601,1684"/>
              </emma:interpretation>
              <emma:one-of disjunction-type="recognition" id="oneOf0">
                <emma:interpretation id="interp0" emma:lang="en-US" emma:confidence="1">
                  <emma:literal>or</emma:literal>
                </emma:interpretation>
                <emma:interpretation id="interp1" emma:lang="en-US" emma:confidence="0">
                  <emma:literal>on</emma:literal>
                </emma:interpretation>
                <emma:interpretation id="interp2" emma:lang="en-US" emma:confidence="0">
                  <emma:literal>ox</emma:literal>
                </emma:interpretation>
                <emma:interpretation id="interp3" emma:lang="en-US" emma:confidence="0">
                  <emma:literal>er</emma:literal>
                </emma:interpretation>
                <emma:interpretation id="interp4" emma:lang="en-US" emma:confidence="0">
                  <emma:literal>en</emma:literal>
                </emma:interpretation>
              </emma:one-of>
            </emma:emma>
          </inkml:annotationXML>
          <inkml:trace contextRef="#ctx0" brushRef="#br0">7455 506 11868,'46'-9'4902,"-23"7"-387,0-1 129,15 3-3483,-17-2-387,9 2-129,-6-3-129,0 3-129,-2-8 0,1 1-129,-7-3 0,-16 10 0,23-29-258,-19 13 129,-4-2-258,-2-1 129,-11 1-387,-8 0 258,-2 6-258,-7 1 258,-2 6-258,-4 5 258,2 2 0,0 12-129,4 5 387,5 8-258,4 3 258,7 9-258,7 2 258,7 4 0,3 1 0,15 4 0,5-2 129,9-4 0,2-3-129,9-7 258,-1-9-129,6-5 0,-1-15 0,4-5 0,-5-7 0,4-13 0,-4-8 0,2-4-129,-7-7 129,0-1-129,-9 0 0,-5 0-129,-7 3 0,-10 3-129,-6 6 0,-10 1-129,-10 9-129,-10 2 0,1 11-129,-7-4 0,5 9 129,0-3-129,10 3 129,17 0 0,-16 0 258,16 0 0,9 0 129,14 0 129,2 0 0,8 0 129,-1-4 129,8 4-129,-7-7 129,5 3 129,-10-1-258,1 5 129,-8-2-129,2 2 0,-5 0-129,1 7 129,-1 2-258,0 7 129,0 2-129,0 5 0,-2 6 0,-2 4-129,2 8-129,-5 0 0,1 9-129,-3-5-258,5 4 0,-7-17-645,15 15-1161,-14-24-2451,8-11 258,-16-12-516,24-2-129</inkml:trace>
        </inkml:traceGroup>
      </inkml:traceGroup>
    </inkml:traceGroup>
    <inkml:traceGroup>
      <inkml:annotationXML>
        <emma:emma xmlns:emma="http://www.w3.org/2003/04/emma" version="1.0">
          <emma:interpretation id="{B919CBF3-FC16-4B1B-8EFC-1197507C30B2}" emma:medium="tactile" emma:mode="ink">
            <msink:context xmlns:msink="http://schemas.microsoft.com/ink/2010/main" type="paragraph" rotatedBoundingBox="8783,2284 8959,2880 8417,3040 8241,2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9B36F0-0344-4FDC-A6EB-E242FD3C54FD}" emma:medium="tactile" emma:mode="ink">
              <msink:context xmlns:msink="http://schemas.microsoft.com/ink/2010/main" type="line" rotatedBoundingBox="8783,2284 8959,2880 8417,3040 8241,2444"/>
            </emma:interpretation>
          </emma:emma>
        </inkml:annotationXML>
        <inkml:traceGroup>
          <inkml:annotationXML>
            <emma:emma xmlns:emma="http://www.w3.org/2003/04/emma" version="1.0">
              <emma:interpretation id="{C94FA9DF-773D-495C-B0F0-58C0EFC278B1}" emma:medium="tactile" emma:mode="ink">
                <msink:context xmlns:msink="http://schemas.microsoft.com/ink/2010/main" type="inkWord" rotatedBoundingBox="8783,2284 8959,2880 8417,3040 8241,2444"/>
              </emma:interpretation>
              <emma:one-of disjunction-type="recognition" id="oneOf1">
                <emma:interpretation id="interp5" emma:lang="en-US" emma:confidence="1">
                  <emma:literal>D</emma:literal>
                </emma:interpretation>
                <emma:interpretation id="interp6" emma:lang="en-US" emma:confidence="0">
                  <emma:literal>9</emma:literal>
                </emma:interpretation>
                <emma:interpretation id="interp7" emma:lang="en-US" emma:confidence="0">
                  <emma:literal>B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g</emma:literal>
                </emma:interpretation>
              </emma:one-of>
            </emma:emma>
          </inkml:annotationXML>
          <inkml:trace contextRef="#ctx0" brushRef="#br1" timeOffset="111711.7961">7341 1662 13029,'23'-21'4902,"-23"21"-387,0 0 258,0 11-3741,-9 5-516,8 9 0,-7 0 0,8 7-258,-3 1 0,3 3-129,0-2-258,2-6 0,5-3-258,-7-25 0,12 30-387,-12-30-645,0 0-516,11-41-774,0 15 129,-13-22-129,2 7 0,-18-14 129,7 7 903,-12 3 1032,2 2 1419,1 13 774,-1 4 516,21 26 0,-21-25 516,21 25-129,12 0-387,24 10-258,-8-3-516,22 18 0,-4-9-387,16 16 0,-8-7-258,4 7-258,-13-1 0,-8 6-129,-17-2 0,-20 6-258,-13 6-129,-29-3-129,-12 13-903,-31-2-3354,0 2-387,-11-5-258,1-1-258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07.6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8A0E916-7214-4EBB-B832-565240DCC165}" emma:medium="tactile" emma:mode="ink">
          <msink:context xmlns:msink="http://schemas.microsoft.com/ink/2010/main" type="inkDrawing" rotatedBoundingBox="5417,4383 12779,3934 12825,4687 5463,5136" shapeName="Other">
            <msink:destinationLink direction="with" ref="{0130F1B8-19BF-4448-9221-8E47B05B5692}"/>
          </msink:context>
        </emma:interpretation>
      </emma:emma>
    </inkml:annotationXML>
    <inkml:trace contextRef="#ctx0" brushRef="#br0">-8 1011 4386,'2'-25'3999,"-2"25"0,3-18 129,-1 0-1290,-2 18-774,3-35-258,-3 35-387,11-41-387,2 23-387,-6-12 0,10 5-258,-1-5 0,6 3-129,1-3-129,4 3 0,1-2-129,1 5 129,-1 0-129,2 1 129,0 2-258,2 1 258,2-1-129,5 0 0,6-2 0,10-1 129,2-4-258,11 3 258,-1-3 0,10-3-129,1 3 129,2 1-258,-4 2 258,4 2-129,2 2 0,7 3 0,5 2 0,8 5 0,6 3 129,10-1-129,10-2 0,12 2 129,15-2-129,16 3 0,10-1 129,11 2-129,13-1 129,17 7-129,11 1 129,9 0 0,-3 3 129,1 8-129,5-2 0,2 5 0,-3-2 0,-9 3 0,-4-1 0,2 2 0,-3-2-129,-8 0 129,-12-1-129,-14-3 129,-10 1-129,-11-4 0,-17-1 129,-21-1-258,-20 0 0,-22-5-387,-12 9-516,-35-9-1161,-14 4-2322,-34-4-129,-9 12-129,-42-1-258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53.1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DC95E9E-B65C-4F35-96F8-1C7BA1CB19C9}" emma:medium="tactile" emma:mode="ink">
          <msink:context xmlns:msink="http://schemas.microsoft.com/ink/2010/main" type="writingRegion" rotatedBoundingBox="7610,2450 8175,2450 8175,2896 7610,2896"/>
        </emma:interpretation>
      </emma:emma>
    </inkml:annotationXML>
    <inkml:traceGroup>
      <inkml:annotationXML>
        <emma:emma xmlns:emma="http://www.w3.org/2003/04/emma" version="1.0">
          <emma:interpretation id="{316D2F59-4224-4BC7-9B1A-E7FAB0EEB896}" emma:medium="tactile" emma:mode="ink">
            <msink:context xmlns:msink="http://schemas.microsoft.com/ink/2010/main" type="paragraph" rotatedBoundingBox="7610,2450 8175,2450 8175,2896 7610,28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359C38-F929-4601-BF41-2BF9166659FB}" emma:medium="tactile" emma:mode="ink">
              <msink:context xmlns:msink="http://schemas.microsoft.com/ink/2010/main" type="line" rotatedBoundingBox="7610,2450 8175,2450 8175,2896 7610,2896"/>
            </emma:interpretation>
          </emma:emma>
        </inkml:annotationXML>
        <inkml:traceGroup>
          <inkml:annotationXML>
            <emma:emma xmlns:emma="http://www.w3.org/2003/04/emma" version="1.0">
              <emma:interpretation id="{DAC6986D-A8FF-41BB-917A-C84CBDF6D66F}" emma:medium="tactile" emma:mode="ink">
                <msink:context xmlns:msink="http://schemas.microsoft.com/ink/2010/main" type="inkWord" rotatedBoundingBox="7610,2450 8175,2450 8175,2896 7610,2896"/>
              </emma:interpretation>
              <emma:one-of disjunction-type="recognition" id="oneOf0">
                <emma:interpretation id="interp0" emma:lang="en-US" emma:confidence="1">
                  <emma:literal>D</emma:literal>
                </emma:interpretation>
                <emma:interpretation id="interp1" emma:lang="en-US" emma:confidence="0">
                  <emma:literal>H</emma:literal>
                </emma:interpretation>
                <emma:interpretation id="interp2" emma:lang="en-US" emma:confidence="0">
                  <emma:literal>P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I)</emma:literal>
                </emma:interpretation>
              </emma:one-of>
            </emma:emma>
          </inkml:annotationXML>
          <inkml:trace contextRef="#ctx0" brushRef="#br0">6454 1632 8256,'0'-25'4644,"10"6"129,-10 19-387,39-4-1806,-23-8-774,23 12-645,-5 0-258,14 7-387,0 2-129,7 5 0,-1 0-258,-3 4 129,-4 0-258,-8 0 129,-11-1-129,-10 3 0,-13 3 0,-6 0 0,-19 4-129,-14-1 0,-5 5 0,-11-1 0,-3 0 0,-6-3 0,4 0 0,2-8-129,5 2-129,1-12-258,17 9-387,-7-18-2193,16 0-1290,21 0-129,-18 0-387,18 0 0</inkml:trace>
          <inkml:trace contextRef="#ctx0" brushRef="#br0" timeOffset="-358.8006">6558 1641 10965,'9'-18'4902,"-9"18"-516,7-16 258,-7 16-2709,0 0-1032,0 18-387,-1 0-129,1 10-129,0 6-129,1 3 0,1 6 0,4 0-129,-3 3-129,-1-10 0,3-1-258,-5-12-258,4 8-387,-4-31-1548,-9 14-1935,9-14-129,0 0-258,-20-6-129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1:54.7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367F3CC-5E55-4072-8DDA-2A138F64E754}" emma:medium="tactile" emma:mode="ink">
          <msink:context xmlns:msink="http://schemas.microsoft.com/ink/2010/main" type="writingRegion" rotatedBoundingBox="6606,4668 8067,4668 8067,5036 6606,5036"/>
        </emma:interpretation>
      </emma:emma>
    </inkml:annotationXML>
    <inkml:traceGroup>
      <inkml:annotationXML>
        <emma:emma xmlns:emma="http://www.w3.org/2003/04/emma" version="1.0">
          <emma:interpretation id="{01949772-53C7-4DB5-B6D2-654976251990}" emma:medium="tactile" emma:mode="ink">
            <msink:context xmlns:msink="http://schemas.microsoft.com/ink/2010/main" type="paragraph" rotatedBoundingBox="6606,4668 8067,4668 8067,5036 6606,50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D4285F-E8EB-42B6-B154-F39D471A3A97}" emma:medium="tactile" emma:mode="ink">
              <msink:context xmlns:msink="http://schemas.microsoft.com/ink/2010/main" type="line" rotatedBoundingBox="6606,4668 8067,4668 8067,5036 6606,5036"/>
            </emma:interpretation>
          </emma:emma>
        </inkml:annotationXML>
        <inkml:traceGroup>
          <inkml:annotationXML>
            <emma:emma xmlns:emma="http://www.w3.org/2003/04/emma" version="1.0">
              <emma:interpretation id="{C12EB191-C3EF-4CAA-AC8A-6623E9CE9B14}" emma:medium="tactile" emma:mode="ink">
                <msink:context xmlns:msink="http://schemas.microsoft.com/ink/2010/main" type="inkWord" rotatedBoundingBox="6606,4668 8067,4668 8067,5036 6606,5036"/>
              </emma:interpretation>
              <emma:one-of disjunction-type="recognition" id="oneOf0">
                <emma:interpretation id="interp0" emma:lang="en-US" emma:confidence="1">
                  <emma:literal>w</emma:literal>
                </emma:interpretation>
                <emma:interpretation id="interp1" emma:lang="en-US" emma:confidence="0">
                  <emma:literal>W</emma:literal>
                </emma:interpretation>
                <emma:interpretation id="interp2" emma:lang="en-US" emma:confidence="0">
                  <emma:literal>•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-</emma:literal>
                </emma:interpretation>
              </emma:one-of>
            </emma:emma>
          </inkml:annotationXML>
          <inkml:trace contextRef="#ctx0" brushRef="#br0">5416 3993 8901,'0'0'4128,"25"-16"516,-25 16-516,13-16-1935,14 16-645,-6 0-387,20 0-258,3 0-258,20 0-129,7 0-129,13 0-129,5-4 0,9-1-129,-2-1 129,3-1-258,-8 2 129,-4 0 0,-12-2-129,-11 1 0,-11 3-129,-10-1 129,-11 0 0,-10 1 0,-22 3 0,21-5-129,-21 5 129,0 0-129,0-16 0,0 16 129,-21-11-129,21 11 0,-29-9 0,13 7 129,-2 2-129,2 6 0,0 6 0,2 4 129,5 5-129,0 3 0,7 6 129,2 0 0,8 2 0,8 0 129,5-4-129,7-1 258,3-7-129,4-4 129,3-11 129,1-5-129,-2-7 129,-3-11 0,-7-14 0,-4-2-129,-13-10 129,-6 1-258,-6-3 0,-21 1-258,-7 10 0,-13 1-387,0 18-645,-15 2-2709,10 14-1161,0 2 258,7 15-516,7 10-387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29.761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D277E258-7290-4A34-A302-59D37004479C}" emma:medium="tactile" emma:mode="ink">
          <msink:context xmlns:msink="http://schemas.microsoft.com/ink/2010/main" type="inkDrawing" rotatedBoundingBox="19771,6114 21526,4376 21594,4444 19839,6183" semanticType="callout" shapeName="Other">
            <msink:sourceLink direction="with" ref="{994D96A0-4E8B-4CD6-84AD-C59AE3221D10}"/>
            <msink:sourceLink direction="with" ref="{73C64CCE-ABF4-4E8B-BB8E-BC01AE2F42DF}"/>
            <msink:sourceLink direction="with" ref="{93A26FF2-A46E-4A79-AE00-73C70CF9962E}"/>
          </msink:context>
        </emma:interpretation>
      </emma:emma>
    </inkml:annotationXML>
    <inkml:trace contextRef="#ctx0" brushRef="#br0">1697 60 11223,'28'-29'4515,"-28"12"-129,0 17-387,0-16-3225,0 16-516,-17 0 129,1 7-129,-2 12-129,-9 8 0,-7 10-129,-8 13 0,-8 5-129,-5 15-129,-8-1-258,3 20-516,-18-11-258,15 17 129,-17-15-129,13 10 129,-15-10 0,7 4 258,-10-8 258,5-8 129,2 0 645,-3-10-129,10-1 258,0-5-129,11-4 0,5-4 0,7-6 129,3-3 0,11-6 129,4-3-258,2-2 0,6 0-258,1-4-387,8 0-258,1 4-1290,-6-6-645,15 20-774,-26-17-129,15 29 258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30.619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C6C1A6-07A2-4B40-B15F-D33847BCE3E7}" emma:medium="tactile" emma:mode="ink">
          <msink:context xmlns:msink="http://schemas.microsoft.com/ink/2010/main" type="inkDrawing" rotatedBoundingBox="18495,9057 21527,6156 21997,6647 18964,9547" semanticType="callout" shapeName="Other">
            <msink:sourceLink direction="with" ref="{7660DE81-9911-41D3-8A91-AFFAC97ABD2E}"/>
            <msink:sourceLink direction="with" ref="{994D96A0-4E8B-4CD6-84AD-C59AE3221D10}"/>
            <msink:sourceLink direction="with" ref="{73C64CCE-ABF4-4E8B-BB8E-BC01AE2F42DF}"/>
          </msink:context>
        </emma:interpretation>
      </emma:emma>
    </inkml:annotationXML>
    <inkml:trace contextRef="#ctx0" brushRef="#br0">2334 140 11868,'46'-80'3999,"-41"39"-129,8 21-258,-13 20-3612,0 0 0,0 0 0,-6 24-129,-6 15 258,-6 9-258,-7 12 129,-5 8-129,-9 8 129,-9 1-258,-2 5 258,-3-4-258,-12-2-387,7 3-387,-17-12-258,7 6-387,-6-11-258,6 4 129,-10-9-129,7 5 387,0-5 387,1-2 645,8-1 516,2-6 129,8-4 258,7-6 387,8-1 0,5-9 387,7-1 0,-3-7 258,8 3 129,-7-7-258,3 11 129,-10-6-387,0 7-258,-9 1-516,-3 1-516,3 0-258,-3 1-129,5 2 0,-5-4-129,9 3 129,-6-2 0,7 2 387,-5 2 129,0 5 0,-3 0 129,-6 7-129,0 1 129,-5 6 0,5-3 129,-3 1 0,10-3 0,-1 0-129,10-8-129,7-3-645,8-7-645,1-17-1419,18 19-516,0-32-129,0 23 0</inkml:trace>
    <inkml:trace contextRef="#ctx0" brushRef="#br1" timeOffset="-29874.0524">-523 2773 13029,'0'0'4773,"21"-15"-258,-21 15 129,29 20-3225,-20-2-516,15 14-129,-8 0-129,13 14-258,-2 2 0,1 9-129,0 2 0,1 3-258,-4-3 129,-2-4-129,-3-9 0,-4-7 258,-6-10-129,1-12 130,-11-17-259,14-8 0,-10-23 0,1-8 0,0-12 0,2-12 0,2-8 0,2-5 0,0-1 0,-1 6 0,1 5 0,0 7 0,-1 13 0,-2 5 0,2 18 0,-10 2-775,18 21-4127,-18 0-258,7 25 129,-3 1-645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31.29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7557EC1F-C24F-477D-9986-742E94CFC7A2}" emma:medium="tactile" emma:mode="ink">
          <msink:context xmlns:msink="http://schemas.microsoft.com/ink/2010/main" type="inkDrawing" rotatedBoundingBox="19448,10335 21592,8034 21679,8114 19535,10415" semanticType="callout" shapeName="Other">
            <msink:sourceLink direction="with" ref="{C922AD9B-812D-4ECB-9A46-E71DED6F9502}"/>
            <msink:sourceLink direction="with" ref="{0C3B72EE-95A7-4705-B21A-FC71513D0010}"/>
          </msink:context>
        </emma:interpretation>
      </emma:emma>
    </inkml:annotationXML>
    <inkml:trace contextRef="#ctx0" brushRef="#br0">2145 0 11868,'34'0'4128,"-16"-3"-129,-18 3-387,-14 0-3096,-4 0-516,-2 12 0,-3 4-129,-7 9 129,-6 4-129,-5 10 129,-5 5-129,-4 19 0,-7 2 0,-3 14-258,-6 1-258,0 7 129,-10-4-129,8 1-129,-10-9-129,14-4 129,-7-11-129,12-4 387,-3-7-129,5-1 387,3-1 129,-1-1 258,7-2 0,-7-1 258,14 0-129,-5 1 129,10-3 0,-1 2 0,10-4 0,-1 4-258,7-4 0,-1 3-129,3-2 0,-1 2-129,-1 1 129,-2-4 0,-2 6 0,-6-4-129,-2 3 129,-5-3 129,-4 3 129,-5-6 129,-2 4 129,-1-8-129,-2 2 129,4-11 0,5 1-129,4-4 0,7-4-258,7-2-516,4-4-645,21-12-2580,-9 23-129,9-23-387,0 0-129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38.559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 contextRef="#ctx0" brushRef="#br0">1 75 7353,'-3'-60'4515,"3"60"0,-6-31-645,6 31-1935,0 0-1419,0 0-1548,0 0-2580,0 0-387,0 29-516,-3-13-258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52.02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97480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CC3E754-33EC-4ACA-9E04-7B2042E91676}" emma:medium="tactile" emma:mode="ink">
          <msink:context xmlns:msink="http://schemas.microsoft.com/ink/2010/main" type="writingRegion" rotatedBoundingBox="1979,13010 23394,12966 23405,18202 1989,18246"/>
        </emma:interpretation>
      </emma:emma>
    </inkml:annotationXML>
    <inkml:traceGroup>
      <inkml:annotationXML>
        <emma:emma xmlns:emma="http://www.w3.org/2003/04/emma" version="1.0">
          <emma:interpretation id="{D2E1E170-C45D-465B-8ED8-4C6BF2A884AE}" emma:medium="tactile" emma:mode="ink">
            <msink:context xmlns:msink="http://schemas.microsoft.com/ink/2010/main" type="paragraph" rotatedBoundingBox="2467,13134 15005,12962 15028,14650 2490,148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8A1EE7-71F4-4300-89DA-06690E14966B}" emma:medium="tactile" emma:mode="ink">
              <msink:context xmlns:msink="http://schemas.microsoft.com/ink/2010/main" type="line" rotatedBoundingBox="2467,13134 15005,12962 15028,14650 2490,14822"/>
            </emma:interpretation>
          </emma:emma>
        </inkml:annotationXML>
        <inkml:traceGroup>
          <inkml:annotationXML>
            <emma:emma xmlns:emma="http://www.w3.org/2003/04/emma" version="1.0">
              <emma:interpretation id="{47A32C5A-65B3-44FF-9716-ADF60DF41B56}" emma:medium="tactile" emma:mode="ink">
                <msink:context xmlns:msink="http://schemas.microsoft.com/ink/2010/main" type="inkWord" rotatedBoundingBox="2470,13323 3958,13302 3970,14143 2481,14164"/>
              </emma:interpretation>
              <emma:one-of disjunction-type="recognition" id="oneOf0">
                <emma:interpretation id="interp0" emma:lang="en-US" emma:confidence="0">
                  <emma:literal>Vin</emma:literal>
                </emma:interpretation>
                <emma:interpretation id="interp1" emma:lang="en-US" emma:confidence="0">
                  <emma:literal>Win</emma:literal>
                </emma:interpretation>
                <emma:interpretation id="interp2" emma:lang="en-US" emma:confidence="0">
                  <emma:literal>Vim</emma:literal>
                </emma:interpretation>
                <emma:interpretation id="interp3" emma:lang="en-US" emma:confidence="0">
                  <emma:literal>win</emma:literal>
                </emma:interpretation>
                <emma:interpretation id="interp4" emma:lang="en-US" emma:confidence="0">
                  <emma:literal>Uin</emma:literal>
                </emma:interpretation>
              </emma:one-of>
            </emma:emma>
          </inkml:annotationXML>
          <inkml:trace contextRef="#ctx0" brushRef="#br0">-278-1466 10707,'-24'-44'4902,"18"28"-387,-3 0 129,-3-4-2451,12 20-903,0 0-387,9 14-387,0 8-129,10 12 0,-1 6-129,12 12 0,-1 7 0,6 5 0,1 3-129,-1 3 0,-3-6 0,0-5-129,-5-8 0,-4-8 0,-3-9 129,-4-8 0,-16-26 129,30 2-129,-16-16 130,2-16-259,-1-15 0,1-10 0,-2-13 0,0-10 0,-3-5 0,-2 1 0,-1 2 0,-4 12 0,0 9 0,-3 10 0,3 18-130,-4 13-515,0 18-645,9 13-1161,0 21-2451,-2 7-258,3 7 0,1 12 258</inkml:trace>
          <inkml:trace contextRef="#ctx0" brushRef="#br0" timeOffset="452.4008">441-1290 10707,'-5'-85'4515,"3"51"-129,2 18-516,0 16-1935,0 0-2451,0 0-3096,-11 22-387,13 10-645,2-4 0</inkml:trace>
          <inkml:trace contextRef="#ctx0" brushRef="#br0" timeOffset="296.4006">502-1080 14835,'8'-21'4902,"3"0"-387,-11 21 129,0 0-3741,0 10-516,2 10 0,-2 1-258,3 4 0,1 5-258,-2-1-258,7 8-387,-9-19-1290,3 1-2709,-3-1 129,0-18-387,-2 16 129</inkml:trace>
          <inkml:trace contextRef="#ctx0" brushRef="#br0" timeOffset="842.4015">633-1121 9546,'52'16'4902,"-27"0"-129,-4-1-387,4-3-1419,5 17-1677,-14-8-516,9 7-258,-9 3-258,-4-7-258,-4 1 0,-5-7 0,-3-2-129,0-16 0,0 0 129,0 0-129,0 0 258,-2-30 0,2 0 0,6-4 129,3-3 0,8 3 0,-2-2 129,6 11-129,-5 2 0,5 12 129,-1 4-129,1 7 0,-3 11-129,2 10 129,-3 6-129,1 3-129,0 8-258,-7-6-516,10 21-1806,-12-16-2193,0-1-129,-2-4-258,5-5-387</inkml:trace>
        </inkml:traceGroup>
        <inkml:traceGroup>
          <inkml:annotationXML>
            <emma:emma xmlns:emma="http://www.w3.org/2003/04/emma" version="1.0">
              <emma:interpretation id="{035C1A8B-B2A6-436D-A0B0-5446C2685593}" emma:medium="tactile" emma:mode="ink">
                <msink:context xmlns:msink="http://schemas.microsoft.com/ink/2010/main" type="inkWord" rotatedBoundingBox="5182,13204 8684,13156 8696,14021 5194,14069"/>
              </emma:interpretation>
              <emma:one-of disjunction-type="recognition" id="oneOf1">
                <emma:interpretation id="interp5" emma:lang="en-US" emma:confidence="0">
                  <emma:literal>Lowe</emma:literal>
                </emma:interpretation>
                <emma:interpretation id="interp6" emma:lang="en-US" emma:confidence="0">
                  <emma:literal>Lower</emma:literal>
                </emma:interpretation>
                <emma:interpretation id="interp7" emma:lang="en-US" emma:confidence="0">
                  <emma:literal>Lows</emma:literal>
                </emma:interpretation>
                <emma:interpretation id="interp8" emma:lang="en-US" emma:confidence="0">
                  <emma:literal>Los</emma:literal>
                </emma:interpretation>
                <emma:interpretation id="interp9" emma:lang="en-US" emma:confidence="0">
                  <emma:literal>Lon</emma:literal>
                </emma:interpretation>
              </emma:one-of>
            </emma:emma>
          </inkml:annotationXML>
          <inkml:trace contextRef="#ctx0" brushRef="#br0" timeOffset="1560.0028">2399-1686 10191,'-1'-23'4515,"-3"-1"0,4 24-387,0 0-1806,-11 15-903,13 15-516,-2-2-258,9 17 129,-4-1-129,8 17 0,-6-4 0,5 9-258,-4-2 129,2 1-258,-3-4 1,2-6-259,-3-5 0,1-11 0,-2-5 0,0-9 0,1-9 0,-6-16 0,16 14 0,-16-14 0,28 0 0,-8-2 0,3-3 0,4-2 0,3 1 0,2 1 0,3 5 0,-3-5-775,13 6-644,-18-1-1935,10 0-1677,7 0 129,4 0-258,2-5-129</inkml:trace>
          <inkml:trace contextRef="#ctx0" brushRef="#br0" timeOffset="1903.2034">3264-1217 12126,'-43'-37'4773,"18"26"-258,0 9 129,6 4-2967,-15 4-516,13 13-387,-8-1-258,12 7-258,-3 2 0,7 3 0,5 0-258,8 0 129,0-3 0,16-4-129,5-5 129,7-4 0,4-7 0,6-7 129,-3-3-129,3-12 129,-6-6 129,-2-4-257,-10-7-130,-6 0 0,-12-3 0,-2 1 0,-8 7-130,-11-3-515,19 30-645,-43-36-1419,22 34-2451,3 2 387,18 0-516,-18 29 258</inkml:trace>
          <inkml:trace contextRef="#ctx0" brushRef="#br0" timeOffset="12682.8223">3760-1281 3870,'0'0'4386,"6"-19"129,-6 19-129,0 0-1032,-2-16-645,2 16-387,0 0-903,-16 7-258,0 2-387,7 10-387,-5 4-129,3 4-129,-1 5 129,4 0-258,3 0 129,5 2-258,0-4 129,2-3 0,9-4 0,1-3 0,4-6 0,2-7 0,0-5 129,-1-2-129,-1-9 129,0-7 0,-5-6 0,0-1 0,-4-2 129,0 4-129,-5 0 0,1 5 129,-3 16-258,4-25 129,-4 25 0,0 0-129,19 0 129,-3 7 0,2 11-129,9 5 129,1 3 0,8 5 0,1 3 0,4-1 0,0-1 130,2-5-259,-2-7 0,0-8 0,-6-12 0,4-7 0,-5-20 0,-4-12 0,-7-11 0,-3-7 0,-13-7 0,-3-3 0,-4 1 0,-18 5 0,-9 15 0,-10 5 0,5 27-388,-7 2-4643,-2 12-258,-4 12 0,6 18-516</inkml:trace>
          <inkml:trace contextRef="#ctx0" brushRef="#br0" timeOffset="3276.0058">4897-1183 14448,'-20'-9'4902,"20"9"-258,7-21 129,24 21-3354,-1-7-645,21 5-129,10-3-129,23 5-129,6-4-128,12 4-259,-3 0 0,1 0 0,-6 0 0,-12-2 0,-13 2 0,-19-1 0,-14-1 0,-15-5 0,-21 7-130,5-18-257,-5 18-258,-30-23 129,2 10 0,-6-3 0,4 4 129,-2-1 258,7 4 0,7 4 129,18 5 258,0 0 0,0 0 129,28 18 0,-3-4 258,7 9-258,-3 0 129,3 6-129,-9-2-257,-2 3-130,-10 4 0,-11-6-1162,0 8-3482,-16-4-258,-5 1 0,-2-2-258</inkml:trace>
        </inkml:traceGroup>
        <inkml:traceGroup>
          <inkml:annotationXML>
            <emma:emma xmlns:emma="http://www.w3.org/2003/04/emma" version="1.0">
              <emma:interpretation id="{D9904E70-4675-490B-94CF-0E5592140B33}" emma:medium="tactile" emma:mode="ink">
                <msink:context xmlns:msink="http://schemas.microsoft.com/ink/2010/main" type="inkWord" rotatedBoundingBox="9336,13083 11938,13047 11949,13848 9347,13884"/>
              </emma:interpretation>
              <emma:one-of disjunction-type="recognition" id="oneOf2">
                <emma:interpretation id="interp10" emma:lang="en-US" emma:confidence="0">
                  <emma:literal>Vont</emma:literal>
                </emma:interpretation>
                <emma:interpretation id="interp11" emma:lang="en-US" emma:confidence="0">
                  <emma:literal>Wont</emma:literal>
                </emma:interpretation>
                <emma:interpretation id="interp12" emma:lang="en-US" emma:confidence="0">
                  <emma:literal>Vout</emma:literal>
                </emma:interpretation>
                <emma:interpretation id="interp13" emma:lang="en-US" emma:confidence="0">
                  <emma:literal>wont</emma:literal>
                </emma:interpretation>
                <emma:interpretation id="interp14" emma:lang="en-US" emma:confidence="0">
                  <emma:literal>Vent</emma:literal>
                </emma:interpretation>
              </emma:one-of>
            </emma:emma>
          </inkml:annotationXML>
          <inkml:trace contextRef="#ctx0" brushRef="#br0" timeOffset="3868.8068">6549-1763 11997,'-10'-60'4644,"8"37"-258,2 23 129,23-8-2580,-23 8-645,45 18-516,-19 11-258,12 19 0,-5 3-129,6 15 0,-5 4-129,0 8 0,-7-3 0,-2-3 0,-6-6 0,-1-5-128,-2-15-130,-2-9 0,-1-14 0,-13-23 0,30 6 0,-10-17 0,-4-21 0,1-11 0,1-8 0,0-15 0,-2-9 0,-4-5 0,-5-2 0,-3 4 0,-2 11 0,-2 1 0,0 25-388,-4 2-1289,4 39-3096,0 0-258,0 32 129,0 5-387</inkml:trace>
          <inkml:trace contextRef="#ctx0" brushRef="#br0" timeOffset="4243.2072">7449-1350 11094,'-3'-16'4257,"-24"7"129,27 9-258,-28 4-1935,6 3-1161,13 12-387,-5-3-129,7 9-129,0-2 0,5 6-129,2-3 129,0 3-129,7-8 129,6 2-129,-13-23 129,34 25 0,-17-19 0,7-6 0,-3-4 0,0-10-128,-3-11-259,-2-2 0,-7-5 0,-4-3 0,-5-1 0,-10 0 0,-6 8-259,-8 0-515,7 19-645,-19 0-3225,15 9-258,-1 5 0,12 11 0</inkml:trace>
          <inkml:trace contextRef="#ctx0" brushRef="#br0" timeOffset="4633.2082">7851-1272 12513,'47'-7'4773,"-47"7"-258,17-2 0,-17 2-2064,0 0-1677,2 13-129,-2-13-129,6 17-258,-6-17 0,1 27-258,3-9 0,-2 0-258,-1 1 129,-1-19-129,6 31 129,-6-31 0,0 0 129,23 8 129,-23-8 129,28-21 0,-10-4 0,5-1 129,0-5-258,1 8 129,-5 2-258,1 8 129,-1 8-129,-3 7 129,0 17 0,-3 8-129,-1 9-129,-3-3-129,7 3-129,-11-9-516,13 3-903,-18-30-2193,23 9-774,-3-18 0,3-21-129</inkml:trace>
          <inkml:trace contextRef="#ctx0" brushRef="#br0" timeOffset="5007.6088">8520-1724 15351,'0'-32'4902,"0"32"-129,0 0-258,0 31-3225,0 6-645,13 18 0,-3 4-129,8 10-386,-2 2-130,0-1 0,0-3 0,-5-10-130,1-9-257,-8-14-129,3-7-129,-7-27-129,0 0-129,-2-15-258,-1-4-387,-19-17-129,10 10 0,-15-8 774,6 5 516,-2 8 387,0 1 258,23 20 774,-29-23 516,29 23 258,14-3-129,25 3-645,4 0-258,21 0-387,11 0-516,7-2-2064,10-2-2064,1 1-387,-8-6-129,-8 0-645</inkml:trace>
        </inkml:traceGroup>
        <inkml:traceGroup>
          <inkml:annotationXML>
            <emma:emma xmlns:emma="http://www.w3.org/2003/04/emma" version="1.0">
              <emma:interpretation id="{9B8D609F-746E-4237-A1F4-0618100D99F6}" emma:medium="tactile" emma:mode="ink">
                <msink:context xmlns:msink="http://schemas.microsoft.com/ink/2010/main" type="inkWord" rotatedBoundingBox="12460,12997 15005,12962 15028,14650 12483,14685"/>
              </emma:interpretation>
              <emma:one-of disjunction-type="recognition" id="oneOf3">
                <emma:interpretation id="interp15" emma:lang="en-US" emma:confidence="0.5">
                  <emma:literal>high</emma:literal>
                </emma:interpretation>
                <emma:interpretation id="interp16" emma:lang="en-US" emma:confidence="0">
                  <emma:literal>High</emma:literal>
                </emma:interpretation>
                <emma:interpretation id="interp17" emma:lang="en-US" emma:confidence="0">
                  <emma:literal>Nigh</emma:literal>
                </emma:interpretation>
                <emma:interpretation id="interp18" emma:lang="en-US" emma:confidence="0">
                  <emma:literal>sigh</emma:literal>
                </emma:interpretation>
                <emma:interpretation id="interp19" emma:lang="en-US" emma:confidence="0">
                  <emma:literal>nigh</emma:literal>
                </emma:interpretation>
              </emma:one-of>
            </emma:emma>
          </inkml:annotationXML>
          <inkml:trace contextRef="#ctx0" brushRef="#br0" timeOffset="5787.6102">9689-1797 11352,'-5'-30'4515,"5"30"-258,-15 9-129,15 23-2193,-5-3-903,5 20-258,0-1-129,2 15 0,1-3-258,8 2-129,0-5-129,-1-7-129,5-2-258,-12-14-645,17 3-903,-19-17-2193,-1-20-258,22 9-387,-22-9-258,25-16 0</inkml:trace>
          <inkml:trace contextRef="#ctx0" brushRef="#br0" timeOffset="6442.8114">9737-1421 11868,'0'0'4644,"16"-15"-387,16 14 258,4-8-2967,28 9-258,0-11-387,16 6-258,0-9-258,5 1-129,-7-3-129,-6 4 0,-16-3 0,-11 5 0,-13 3 0,-9 7 0,-23 0 0,21 12 129,-17 9-129,-2 6 0,1 7-129,-3 2-129,2 4 0,-2-6-387,0 4-129,-4-17-903,4 4-2322,0-25-903,-12 16 258,12-16-387,-18-13-258</inkml:trace>
          <inkml:trace contextRef="#ctx0" brushRef="#br0" timeOffset="6115.2108">10123-1768 14964,'3'-34'4773,"-3"34"-129,0-34-516,0 34-2709,0 0-645,0 0-129,0 0-258,2 27-129,0 3 0,2 9-129,-1 9 0,1 7-129,-1 6 0,3-2-129,1-1-129,-4-8-129,4-2-258,-7-18-1290,0 1-2451,-3-12-387,3-19-129,-25 20-258</inkml:trace>
          <inkml:trace contextRef="#ctx0" brushRef="#br0" timeOffset="6598.8116">10440-1692 11352,'-6'-140'3999,"4"78"-258,2 26-516,0 16-2709,0 20-1548,13 20-2451,-8 12-387,15 20-258,-2-4-516</inkml:trace>
          <inkml:trace contextRef="#ctx0" brushRef="#br0" timeOffset="7144.8126">11071-1507 12771,'14'-17'4773,"-10"-10"-387,-4 27 129,-14-2-2709,-13 2-903,16 14-258,-8 6-129,4 7-129,-2 1-129,4 4 0,3 2 0,6-2-129,2-4 129,2-1-129,7-4-129,6-3-129,6-4 258,6-13-258,4-3-129,4-7 258,1-11-258,5-7 258,-3-5 0,0 2 129,-8-1-129,-3 10 129,-7 8 129,1 11-129,-4 16 258,-1 18-258,-2 10 130,1 15-259,1 10 0,2 17 0,-4 6 0,-1 11 0,-7 1 0,-4 2 0,0-2 0,-9-10 0,-4-11 0,-3-15 0,-5-22 0,-6-19 0,-5-20 0,-3-10 0,-8-24 0,-3-14 0,-4-9 0,-2-14 0,2-5 0,10-6 0,8-2 0,10 1 0,19 3 0,3 2 0,28 12-646,2-5-1289,29 14-2709,-2 4-387,5 5 129,4-1-387</inkml:trace>
          <inkml:trace contextRef="#ctx0" brushRef="#br0" timeOffset="7534.8133">11704-1789 13416,'11'-27'4644,"16"27"-129,-15 16 129,11 30-3354,-16-1-516,9 20 0,-7 3-129,2 12-129,-6-5 0,-1 3-258,-4-5 0,0-9-387,0-7 129,0-14-129,0-11 129,0-32-129,0 0-129,21 0 129,-5-27 0,5-10 258,3-8-129,4 1 129,-1-1 0,-1 11 0,-4 6-129,3 14 258,-4 10 0,2 11 0,-3 23-128,5 13-130,-2 9 0,0 10 0,-4 6 0,-8-3 0,5 19-1807,-16-22-2966,-16-5-258,-19-7-129,-8-6-387</inkml:trace>
        </inkml:traceGroup>
      </inkml:traceGroup>
    </inkml:traceGroup>
    <inkml:traceGroup>
      <inkml:annotationXML>
        <emma:emma xmlns:emma="http://www.w3.org/2003/04/emma" version="1.0">
          <emma:interpretation id="{A688E2D1-3D96-484F-BC5B-7353620E6D2F}" emma:medium="tactile" emma:mode="ink">
            <msink:context xmlns:msink="http://schemas.microsoft.com/ink/2010/main" type="paragraph" rotatedBoundingBox="2794,14700 14348,14676 14352,16612 2798,166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E9E141-B960-4C37-9A9D-82599D90ED4C}" emma:medium="tactile" emma:mode="ink">
              <msink:context xmlns:msink="http://schemas.microsoft.com/ink/2010/main" type="line" rotatedBoundingBox="2794,14700 14348,14676 14352,16612 2798,16636"/>
            </emma:interpretation>
          </emma:emma>
        </inkml:annotationXML>
        <inkml:traceGroup>
          <inkml:annotationXML>
            <emma:emma xmlns:emma="http://www.w3.org/2003/04/emma" version="1.0">
              <emma:interpretation id="{FF61F5FF-4163-43FD-8B9C-B5858BC615DE}" emma:medium="tactile" emma:mode="ink">
                <msink:context xmlns:msink="http://schemas.microsoft.com/ink/2010/main" type="inkWord" rotatedBoundingBox="2794,14930 4125,14928 4127,15858 2796,15861"/>
              </emma:interpretation>
              <emma:one-of disjunction-type="recognition" id="oneOf4">
                <emma:interpretation id="interp20" emma:lang="en-US" emma:confidence="1">
                  <emma:literal>Vin</emma:literal>
                </emma:interpretation>
                <emma:interpretation id="interp21" emma:lang="en-US" emma:confidence="0">
                  <emma:literal>Vain</emma:literal>
                </emma:interpretation>
                <emma:interpretation id="interp22" emma:lang="en-US" emma:confidence="0">
                  <emma:literal>Vein</emma:literal>
                </emma:interpretation>
                <emma:interpretation id="interp23" emma:lang="en-US" emma:confidence="0">
                  <emma:literal>Vine</emma:literal>
                </emma:interpretation>
                <emma:interpretation id="interp24" emma:lang="en-US" emma:confidence="0">
                  <emma:literal>vain</emma:literal>
                </emma:interpretation>
              </emma:one-of>
            </emma:emma>
          </inkml:annotationXML>
          <inkml:trace contextRef="#ctx0" brushRef="#br1" timeOffset="-13946.4245">-4 112 10449,'-1'-23'4902,"1"7"-258,0 16 0,0 0-2709,0 0-645,0 0-387,12 23-387,4 5 0,2 2-258,3 16 0,2 6 0,8 8 0,-3 6-129,0 5 0,-3-2-129,0 0 129,-2-7-129,-1-7 129,-3-11-129,-3-10 129,-5-9 0,-11-25 129,16 18 0,-16-18 0,9-18 0,-7-5-128,-2-13-130,0-8 0,1-16 0,1-10 0,2-6 0,3-4 0,-2 2 0,1 2 0,1 9 0,0 6 0,-2 14 0,-1 11 0,-1 13 0,-3 4-517,0 19-515,0-18-645,0 18-1806,16 9-1548,-16-9-129,7 25 0,-5-8-516</inkml:trace>
          <inkml:trace contextRef="#ctx0" brushRef="#br1" timeOffset="-13603.2239">729 530 12384,'0'0'4773,"0"0"-387,0 0 258,20 16-3612,-20-16-387,0 39 0,0-16-258,0 9-129,0 0 0,0 3-258,5-3-129,-3-5 0,3-2-387,-5-25-387,9 32-1161,-9-32-1677,-11-9-645,10-11-516,-8-10 129,7-3-516</inkml:trace>
          <inkml:trace contextRef="#ctx0" brushRef="#br1" timeOffset="-12152.4213">590 145 9933,'0'0'4773,"0"0"-129,0 0-258,-17-10-2322,17 10-903,0 0-258,0 0-258,0 0-258,0 0-129,0 0-129,0 0-516,0 0-1419,0 0-2838,0 0 129,0 0-387,0 0-258</inkml:trace>
          <inkml:trace contextRef="#ctx0" brushRef="#br1" timeOffset="-12963.6227">932 484 13287,'28'4'4773,"-12"6"-258,-1 8 258,4 12-3870,-10-9-129,11 15-258,-8-2-258,2 5-129,-5 1-258,-5-2 0,1-1-129,-5-11 0,2-1 0,-2-25 0,0 20 0,0-20 258,-7-13 129,7-8 129,0-6-129,0-4 129,0-5 0,2 1 0,3-3 0,6 8 129,-1-2-129,3 9 0,-1-2 129,4 15-129,-16 10 0,32-6-129,-14 6 129,0 11-129,0 7 0,-1 5-129,1 9 129,-2 2 0,-2 3-258,-3 0 129,-2 2-258,-5-4-129,1 4-387,-7-19-1548,-3 5-2580,1-6-129,4-19-129,-5 18-258</inkml:trace>
        </inkml:traceGroup>
        <inkml:traceGroup>
          <inkml:annotationXML>
            <emma:emma xmlns:emma="http://www.w3.org/2003/04/emma" version="1.0">
              <emma:interpretation id="{92F9AFCC-C972-4D7E-B0D6-35218B547B7D}" emma:medium="tactile" emma:mode="ink">
                <msink:context xmlns:msink="http://schemas.microsoft.com/ink/2010/main" type="inkWord" rotatedBoundingBox="5093,14695 8794,14687 8798,16624 5097,16631"/>
              </emma:interpretation>
              <emma:one-of disjunction-type="recognition" id="oneOf5">
                <emma:interpretation id="interp25" emma:lang="en-US" emma:confidence="1">
                  <emma:literal>Highs</emma:literal>
                </emma:interpretation>
                <emma:interpretation id="interp26" emma:lang="en-US" emma:confidence="1">
                  <emma:literal>High ^</emma:literal>
                </emma:interpretation>
                <emma:interpretation id="interp27" emma:lang="en-US" emma:confidence="0">
                  <emma:literal>Hugh ^</emma:literal>
                </emma:interpretation>
                <emma:interpretation id="interp28" emma:lang="en-US" emma:confidence="0">
                  <emma:literal>Highs ^</emma:literal>
                </emma:interpretation>
                <emma:interpretation id="interp29" emma:lang="en-US" emma:confidence="0">
                  <emma:literal>nigh ^</emma:literal>
                </emma:interpretation>
              </emma:one-of>
            </emma:emma>
          </inkml:annotationXML>
          <inkml:trace contextRef="#ctx0" brushRef="#br1" timeOffset="-9001.2158">2296 119 2322,'9'-16'3870,"-9"16"645,0 0-774,4-23-774,-4 23-387,0 0-516,0 0-258,0-22-387,0 22-387,0 0-387,0 0 0,0 0-258,0 0-129,-4 20 129,4 1-258,-2 6 129,2 7-129,-3 8 0,1 10 129,0 2-129,2 5 0,-1-2-129,1 0 129,0-3-129,0-4 129,7-7-129,0-6 0,3-9-129,-2-3-129,4-2-129,-12-23-645,21 27-1677,-21-27-2064,0 0 129,9 16-387,-9-16-258</inkml:trace>
          <inkml:trace contextRef="#ctx0" brushRef="#br1" timeOffset="-8049.6141">2399 449 11352,'27'-38'4644,"-7"29"-129,12 9-129,7 4-3096,-2-4-258,18 5-516,1-3-258,8 0-129,3-2 0,1 0-129,-2-5-129,-8-3 129,-6-2-129,-11 1 129,-7 0 0,-11 4 129,-23 5-129,21-6 129,-21 6-129,0 0 129,4 16-129,-3 4 129,3 8-258,1 4-258,8 13-903,-13 1-3096,5-9 129,4 5-387,-9-15-258</inkml:trace>
          <inkml:trace contextRef="#ctx0" brushRef="#br1" timeOffset="-8408.4147">2753-53 12255,'15'-18'4902,"-15"18"-387,0 0 258,0 0-2967,0 14-903,0 13-129,0 3-387,0 14 0,0 6-129,3 12 0,3 4-129,-1 6 129,2-1-258,2 0 129,0-5-129,0-6-129,1-7-129,-4-14 0,3-1-387,-9-19-516,10 9-1806,-10-28-1935,-3 22 129,3-22-258,-27 1-516</inkml:trace>
          <inkml:trace contextRef="#ctx0" brushRef="#br1" timeOffset="-7878.0138">2999 229 9675,'16'-75'3096,"11"61"-1419,-11 7-1677,-16 7-3483,12 11-516,-7 6-129</inkml:trace>
          <inkml:trace contextRef="#ctx0" brushRef="#br1" timeOffset="-7238.4127">3559 463 10449,'9'-45'4773,"-9"29"-258,0 16-258,-23-31-2193,23 31-1032,-34 8-516,20 10-129,-6 5-258,6 4-129,0 3 0,5 2 129,6 0-129,3-2 0,5-3 0,9-4 0,6-7 0,5-6 0,1-10 0,3 0 0,-3-16 129,3-7-129,-4-9 129,-2 0 0,-5 0 129,-4 6-129,-3 3 0,-11 23 0,10-20 129,-10 20-129,4 30 0,-4 9-129,0 9 0,0 13 129,0 6 129,0 13-258,3 3 129,4 4-129,1-4 258,0 2-258,1-3 129,2 0 0,-4-6-129,0-3 129,-3-8-129,-4-6 129,0-10-129,0-8 129,-11-11 0,-1-8 129,-8-15-129,-1-7 0,-4-16 129,-2-14-129,-3-15 129,1-8-129,-1-9-129,4-7 130,4 0-260,3-4-128,4 9 0,5 2-258,8 18-516,-9-8-1161,11 15-2580,4 5-129,5 2-129,3 3-129</inkml:trace>
          <inkml:trace contextRef="#ctx0" brushRef="#br1" timeOffset="-6770.4119">3958-231 15609,'-20'-14'4773,"20"14"0,0 30-129,16 11-3741,-3 5-387,10 22-129,-2 3 129,4 15-387,-2 5 0,-3 5 129,-4-2-387,-6-7 0,-3-8-129,-5-15 0,0-9 0,-2-19 0,0-12-129,0-24 129,0 0 129,0 0 0,25-31 0,-7-1 129,1-9 0,4-5 0,2-2 258,2 5-129,-4 1 129,4 8 0,-6 4 0,0 14 0,1 7 0,1 9 0,-2 5-129,4 18 0,-3 9 0,-3 6-258,1 8-258,-10-2-387,8 18-1677,-13-12-2451,-1-4 129,-4-11-387,2-8-129</inkml:trace>
          <inkml:trace contextRef="#ctx0" brushRef="#br1" timeOffset="-6255.611">4941 465 13287,'36'-18'4773,"-13"9"-258,4 2 129,10 7-3225,-3-5-516,21 5-258,2-4-387,12 4 0,4-5-129,6 3 129,-1-5-129,-2 0 0,-5-4 0,-8 0 0,-14 1 0,-9-1 0,-14-1-129,-10-6-129,-16 18 0,0-30 0,-12 14 0,-8-4 0,1 6-129,-3-2 129,3 7 0,3 2 0,16 7 129,0 0 0,0 0 129,0 0 129,10 2 0,17 12 0,2-1 129,4 6 0,1 2 0,4 10-257,-8-3-130,-4 7 0,-8 1 0,-9 1 0,-9 13-517,-14-9-4127,-6 1-258,-8-5 0,-1 1-387</inkml:trace>
        </inkml:traceGroup>
        <inkml:traceGroup>
          <inkml:annotationXML>
            <emma:emma xmlns:emma="http://www.w3.org/2003/04/emma" version="1.0">
              <emma:interpretation id="{674DC109-F7D0-47E3-8C3F-985441324AC2}" emma:medium="tactile" emma:mode="ink">
                <msink:context xmlns:msink="http://schemas.microsoft.com/ink/2010/main" type="inkWord" rotatedBoundingBox="9459,14705 11699,14700 11701,15893 9462,15898"/>
              </emma:interpretation>
              <emma:one-of disjunction-type="recognition" id="oneOf6">
                <emma:interpretation id="interp30" emma:lang="en-US" emma:confidence="0">
                  <emma:literal>Vour</emma:literal>
                </emma:interpretation>
                <emma:interpretation id="interp31" emma:lang="en-US" emma:confidence="0">
                  <emma:literal>Vons</emma:literal>
                </emma:interpretation>
                <emma:interpretation id="interp32" emma:lang="en-US" emma:confidence="0">
                  <emma:literal>rout</emma:literal>
                </emma:interpretation>
                <emma:interpretation id="interp33" emma:lang="en-US" emma:confidence="0">
                  <emma:literal>route</emma:literal>
                </emma:interpretation>
                <emma:interpretation id="interp34" emma:lang="en-US" emma:confidence="0">
                  <emma:literal>Vonf</emma:literal>
                </emma:interpretation>
              </emma:one-of>
            </emma:emma>
          </inkml:annotationXML>
          <inkml:trace contextRef="#ctx0" brushRef="#br1" timeOffset="-5647.2099">6660-163 14319,'9'-48'4644,"-9"48"-129,12-21 0,-12 21-2967,18 7-645,-2 14-129,9 14-258,0 8 0,8 16-129,-1 8-257,6 13-130,-6 8 0,2 6 0,-4 0 0,-3-3 0,-4-11 0,-4-13 0,-3-16 0,-3-13 0,-13-38 0,16 5 0,-13-26 0,3-24 0,-5-15 0,5-9 0,1-11 0,0-7 0,0-3 0,0 3 0,2 9 0,-2 12 0,2 15 0,-4 6 0,4 22 0,-5 4-1033,15 21-3611,-10 14-387,6 12 129,-1 8-387</inkml:trace>
          <inkml:trace contextRef="#ctx0" brushRef="#br1" timeOffset="-5272.8092">7578 262 11997,'-68'-27'4386,"36"25"-258,3 4 129,8 21-2838,-14-3-387,17 19-129,-4 1-387,10 12-129,1 1-129,11 6 129,0-4-129,11-2 0,5-9 0,9-5 129,0-14 0,9-7 129,-2-18 0,7-2 1,-4-21-517,3-9 0,-10-14 0,-1-9 0,-11-7 0,-9-4 0,-7-1 0,-14 3 0,-6 9 0,-14 2 0,9 21 0,-17 0-2581,8 21-2192,5 11-258,6 7-129,6 15-129</inkml:trace>
          <inkml:trace contextRef="#ctx0" brushRef="#br1" timeOffset="-4742.4082">7956 349 10320,'0'0'4515,"0"0"-129,4 30-258,-4 5-774,-2-8-2580,2 12 129,0-2-387,2 2-129,1-3-129,3-1-129,1-3-129,-2-5 0,4-4-129,-3-6 0,-6-17 0,16 18 129,-16-18 0,21-3 129,-9-17 0,4-5 129,-3-12 129,6 0-129,-4-6 129,2 6 0,-4 1-129,-1 6-129,-5 11 0,-7 19 0,20 0-129,-11 23 129,0 9-387,-4 3 129,8 8-387,-6-6-258,9 7-1161,-9-19-2580,2-7 0,-9-18-387,16 0 0</inkml:trace>
          <inkml:trace contextRef="#ctx0" brushRef="#br1" timeOffset="-4368.0076">8449 240 14577,'7'-17'4773,"-7"17"-129,22 16-129,-22 7-3096,10 26-387,-4 3-129,10 15-258,-6 4-386,6 7-259,-3 2 0,-3-6 0,5-3-259,-6-17-386,5-7-258,-11-20-129,15-2-129,-18-25 0,18 0 129,-18-23 0,3-2 258,-4-14-258,-6 2 387,-11-6 258,-4 6 516,3 5 258,-6 0 129,11 13 129,-4-1 258,18 20 0,0 0 0,23-5-258,9 5-516,11 0-1161,10-2-2967,18 2 0,4-7-258,14-2-516</inkml:trace>
        </inkml:traceGroup>
        <inkml:traceGroup>
          <inkml:annotationXML>
            <emma:emma xmlns:emma="http://www.w3.org/2003/04/emma" version="1.0">
              <emma:interpretation id="{CDBF1F9D-D372-4F40-8902-6FB08C5DFA16}" emma:medium="tactile" emma:mode="ink">
                <msink:context xmlns:msink="http://schemas.microsoft.com/ink/2010/main" type="inkWord" rotatedBoundingBox="12426,14793 14348,14789 14350,15811 12429,15815"/>
              </emma:interpretation>
              <emma:one-of disjunction-type="recognition" id="oneOf7">
                <emma:interpretation id="interp35" emma:lang="en-US" emma:confidence="1">
                  <emma:literal>Low</emma:literal>
                </emma:interpretation>
                <emma:interpretation id="interp36" emma:lang="en-US" emma:confidence="0">
                  <emma:literal>how</emma:literal>
                </emma:interpretation>
                <emma:interpretation id="interp37" emma:lang="en-US" emma:confidence="0">
                  <emma:literal>Lon</emma:literal>
                </emma:interpretation>
                <emma:interpretation id="interp38" emma:lang="en-US" emma:confidence="0">
                  <emma:literal>low</emma:literal>
                </emma:interpretation>
                <emma:interpretation id="interp39" emma:lang="en-US" emma:confidence="0">
                  <emma:literal>Loon</emma:literal>
                </emma:interpretation>
              </emma:one-of>
            </emma:emma>
          </inkml:annotationXML>
          <inkml:trace contextRef="#ctx0" brushRef="#br1" timeOffset="-3822.0067">9627-107 11223,'3'-16'4773,"3"-5"-129,-6 21 129,0 0-774,12 30-2838,-12 5-387,9 24-258,-7 6 129,7 20-386,-8 8-259,3 8 0,-4-2 0,0-5 0,0-9 0,-4-12 0,-1-16 0,1-17 0,3-13 0,1-27 0,0 21 0,0-21 0,10 0 0,8 0 0,5-1 0,9-3 0,7 0 0,9 1 0,6 1 0,1-3 0,7 5-904,-12-9-1547,12 7-2064,-5-5-387,0 2-129,-4-8-129</inkml:trace>
          <inkml:trace contextRef="#ctx0" brushRef="#br1" timeOffset="-3478.8061">10573 450 12255,'-20'-73'4515,"-5"50"-258,-3 5 0,0 18-2451,-13 0-516,12 14-516,-8 6-129,8 12-129,1 2-129,7 10 0,3 0-129,12 6 0,5-8-129,1 1 129,14-6-129,5-5 0,5-9 129,6-5 1,0-15-259,6-3 0,-4-14 0,0-9 0,-6-16 0,-1-3 0,-9-10 0,-7-3 0,-9 0 0,-5 2 0,-9 7 0,-11 3 0,5 26-1291,-14-1-3353,9 16-387,-3 2 129,8 14-258</inkml:trace>
          <inkml:trace contextRef="#ctx0" brushRef="#br1" timeOffset="-2932.8051">10826 370 13674,'0'0'4644,"-18"-13"-258,18 13 0,-32 9-3096,23 16-645,-2-2-129,4 13-258,-2-1 0,7 4-129,2 0-129,0-2-129,8 2-129,-1-7 0,7-1-129,-5-12 129,1-3-129,-10-16 258,24 5 0,-24-5 129,24-26 129,-8-6 129,-3-7 129,6-4 0,-1-3 0,2 7-129,-4 2 0,0 14 0,2 7 0,5 16 0,0 16 0,4 19 0,1 6-129,9 10 129,-1 4-129,5 4 129,-2-6-258,-2-5 258,-1-11-128,-2-10-130,-2-15 0,2-12 0,-2-12 0,1-20 0,-4-23 0,-4-12 0,-6-19 0,-6-4 0,-11-2 0,-4 3 0,-16 13 0,-18 7 0,8 28-3484,-25 16-1547,-4 23-258,-9 9-258</inkml:trace>
        </inkml:traceGroup>
      </inkml:traceGroup>
    </inkml:traceGroup>
    <inkml:traceGroup>
      <inkml:annotationXML>
        <emma:emma xmlns:emma="http://www.w3.org/2003/04/emma" version="1.0">
          <emma:interpretation id="{B0F9C380-CDE9-48D5-9D12-6A472D8C9238}" emma:medium="tactile" emma:mode="ink">
            <msink:context xmlns:msink="http://schemas.microsoft.com/ink/2010/main" type="paragraph" rotatedBoundingBox="1996,16742 23408,16913 23397,18343 1984,181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BF8A32-6DF6-4D9F-94F1-D45A919C89FC}" emma:medium="tactile" emma:mode="ink">
              <msink:context xmlns:msink="http://schemas.microsoft.com/ink/2010/main" type="line" rotatedBoundingBox="1996,16742 23408,16913 23397,18343 1984,18172"/>
            </emma:interpretation>
          </emma:emma>
        </inkml:annotationXML>
        <inkml:traceGroup>
          <inkml:annotationXML>
            <emma:emma xmlns:emma="http://www.w3.org/2003/04/emma" version="1.0">
              <emma:interpretation id="{3DD83B4B-75DF-4E4B-BAC9-1BE2547BACCD}" emma:medium="tactile" emma:mode="ink">
                <msink:context xmlns:msink="http://schemas.microsoft.com/ink/2010/main" type="inkWord" rotatedBoundingBox="1993,17137 4995,17161 4986,18196 1984,18172"/>
              </emma:interpretation>
              <emma:one-of disjunction-type="recognition" id="oneOf8">
                <emma:interpretation id="interp40" emma:lang="en-US" emma:confidence="0">
                  <emma:literal>Not</emma:literal>
                </emma:interpretation>
                <emma:interpretation id="interp41" emma:lang="en-US" emma:confidence="0">
                  <emma:literal>not</emma:literal>
                </emma:interpretation>
                <emma:interpretation id="interp42" emma:lang="en-US" emma:confidence="0">
                  <emma:literal>NOT</emma:literal>
                </emma:interpretation>
                <emma:interpretation id="interp43" emma:lang="en-US" emma:confidence="0">
                  <emma:literal>NT</emma:literal>
                </emma:interpretation>
                <emma:interpretation id="interp44" emma:lang="en-US" emma:confidence="0">
                  <emma:literal>NET</emma:literal>
                </emma:interpretation>
              </emma:one-of>
            </emma:emma>
          </inkml:annotationXML>
          <inkml:trace contextRef="#ctx0" brushRef="#br2" timeOffset="41418.0728">-738 2314 9933,'0'-18'4773,"0"18"0,0 0-387,-13-23-2064,13 23-1161,-3 9-258,1 7-258,-5 2-258,1 10 0,-4 6-129,3 14 0,-2 6-129,3 6 0,1 1 0,2-1 0,1-3 0,2-2 0,0-7 0,0-7 0,3-5-129,6-10 129,-3 1 0,1-4-129,0-1 129,-2-3-129,0-3 0,-5-16-129,6 27-129,-6-27-129,0 18-258,0-18-1548,0 0-2580,-13-4-129,13 4 0,-12-20-387</inkml:trace>
          <inkml:trace contextRef="#ctx0" brushRef="#br2" timeOffset="42182.4741">-731 2250 7740,'-9'-16'4644,"9"16"129,0 0-387,0 0-387,0 0-2451,2 27-516,7-8-129,14 15-387,-2 7 129,15 14-258,-1 6 129,11 12-258,4-2-129,7 5 129,0-6-129,2-1 129,-2-8-129,0-8 0,-8-9 0,-4-10 0,-6-4 1,-9-8-130,-3-1-130,-7-7 1,-3 1-258,-17-15 0,18 21-258,-18-21-645,0 0-1548,0 0-2193,0 0 258,-18 2-516,18-2-258</inkml:trace>
          <inkml:trace contextRef="#ctx0" brushRef="#br2" timeOffset="42650.4749">0 2305 12126,'0'-55'5160,"0"36"-387,-2-1 129,2 20-2967,0 0-903,0 0-258,0 0-258,-9 11-129,7 14 0,2 12-258,0 9 129,0 13 0,4 14-128,3 7-130,2 4 0,0 1 0,2-1 0,-1-4 0,3-6 0,-3-8 0,5-9 0,-6-13-388,5-1-257,-11-20-516,17 13-1032,-17-20-2838,-3-16 0,25 9-258,-25-9 258</inkml:trace>
          <inkml:trace contextRef="#ctx0" brushRef="#br2" timeOffset="43102.8756">514 2457 11610,'-23'-56'5031,"14"33"-387,0 4 258,9 19-2967,-7-22-774,7 22-516,0 0-258,-13 20-129,5 7-258,0 14 129,3 14-258,0 10 258,3 12-258,2 5 258,2-2-129,12-5 0,7-4 0,4-13 129,4-10 0,5-12 0,-2-13 0,5-9 129,-2-12 129,3-2 0,-4-16 0,1-11-257,-6-17-130,-4-9 0,-8-17 0,-8-10 0,-9-9 0,-10-1 0,-14 1 0,-8 5 0,-1 16 0,-14 6-388,12 35-1934,-11 6-2580,8 21-516,1 5 0,7 24-129</inkml:trace>
          <inkml:trace contextRef="#ctx0" brushRef="#br2" timeOffset="43617.6766">1291 2259 7998,'-23'-3'4644,"23"3"387,0 0-645,0 0-1032,0 0-1677,0 0-258,25-2-387,2 2-129,19 0-258,6 0-129,21 3 0,5-3-129,16 0-128,-1 0-259,1-7 0,-5 0 0,-13 0 0,-6 2-259,-21-2-257,-4 7-516,-45 0-1548,16 0-2580,-16 0 129,-13 14-387,-8-5 129</inkml:trace>
          <inkml:trace contextRef="#ctx0" brushRef="#br2" timeOffset="43851.6769">1841 2330 11997,'-14'29'4902,"10"-8"0,1 8 0,1-10-3096,2 33-645,0-3-258,0 17-387,0 2-129,7 5 0,2-4-258,1-1-129,3-2 0,-2-15-258,5-1-258,-11-23-645,18-1-3612,-16-6-258,-7-20-129,11 25-258</inkml:trace>
        </inkml:traceGroup>
        <inkml:traceGroup>
          <inkml:annotationXML>
            <emma:emma xmlns:emma="http://www.w3.org/2003/04/emma" version="1.0">
              <emma:interpretation id="{4C916EAE-335F-429F-811E-269C9FE0D246}" emma:medium="tactile" emma:mode="ink">
                <msink:context xmlns:msink="http://schemas.microsoft.com/ink/2010/main" type="inkWord" rotatedBoundingBox="6178,16873 11608,16917 11598,18176 6168,18133"/>
              </emma:interpretation>
              <emma:one-of disjunction-type="recognition" id="oneOf9">
                <emma:interpretation id="interp45" emma:lang="en-US" emma:confidence="0.5">
                  <emma:literal>Gate</emma:literal>
                </emma:interpretation>
                <emma:interpretation id="interp46" emma:lang="en-US" emma:confidence="0">
                  <emma:literal>Grate</emma:literal>
                </emma:interpretation>
                <emma:interpretation id="interp47" emma:lang="en-US" emma:confidence="0">
                  <emma:literal>Gates</emma:literal>
                </emma:interpretation>
                <emma:interpretation id="interp48" emma:lang="en-US" emma:confidence="0">
                  <emma:literal>Grates</emma:literal>
                </emma:interpretation>
                <emma:interpretation id="interp49" emma:lang="en-US" emma:confidence="0">
                  <emma:literal>Grater</emma:literal>
                </emma:interpretation>
              </emma:one-of>
            </emma:emma>
          </inkml:annotationXML>
          <inkml:trace contextRef="#ctx0" brushRef="#br2" timeOffset="44850.0788">3815 2243 10449,'9'-57'4644,"-18"30"-258,-12 4 0,-13-3-2580,6 20-774,-13 3-387,2 6-258,-9 13 0,3 16-129,-1 9 0,5 11-129,4 7 129,8 12-129,6 7 0,14 7 0,9 3 129,4-3-258,15-3 0,10-6 258,3-10-258,7-7 258,2-15-129,3-12 129,-1-12 0,2-8 129,-5-12 0,0-5-129,-5-20 0,-3-3 0,-7-13 0,-5-4-128,-8-6-130,-7 1 0,-5 2-130,-1 2-257,-10 12 129,-9 0-258,4 16-129,-9-1-129,8 19 0,-10-6 0,11 10 0,-4-4 129,20 0 129,-19 14 258,19-14 258,0 0 258,0 0 0,18 0 258,-18 0 0,37-5 129,-16-6 0,8 9-129,-8-5-129,6 7 0,-4-3-129,2 3 129,-6 3-129,3 8 0,-3-1-129,1 6 0,-2 4 0,1 7 0,-1 1-129,0 4 0,0 6-129,-4 2-129,2 7-129,-7-8-129,10 11-516,-15-24-1032,26 13-2064,-7-14-645,8-3 0,6-10-387,6-8-129</inkml:trace>
          <inkml:trace contextRef="#ctx0" brushRef="#br2" timeOffset="45302.4796">4792 2825 11997,'-4'-66'4773,"-12"41"-387,-7 9 129,-12-4-2709,12 22-645,-11 2-516,7 15-258,-3 1 0,5 10-129,4 0 0,5 4-129,5 0 0,7 3-129,4-3 129,0 2-129,9-4 0,4-2-129,3-2 0,0-6 129,1-6 0,1-9 0,0-7 0,0 0 129,0-18 129,-1-1-129,-2-12 258,2 3-129,-4-6 0,3 6 0,-4-1-129,1 8 0,1 5-129,2 9 130,0 7-130,4 16 0,5 10-130,-1 8-128,5 11-129,-1-6 0,10 11-258,-6-15-258,18 8-774,-18-27-774,24 5-1161,-6-17-903,2-8 0,-1-15-258,-4-15 129</inkml:trace>
          <inkml:trace contextRef="#ctx0" brushRef="#br2" timeOffset="45770.4804">5358 2704 12255,'0'-23'4644,"17"17"-387,15 3 258,20 5-2838,-9-2-1290,15 0-1290,-1 0-3225,7 8 129,-3-2-516,3 3-258</inkml:trace>
          <inkml:trace contextRef="#ctx0" brushRef="#br2" timeOffset="45598.8801">5496 2812 1806,'25'-195'3225,"-11"97"516,-14-4 258,-3 3-387,-2 22-774,-19-10-387,14 34 0,-24-8-258,22 33-258,-19-6-516,31 34-387,-28-25-258,28 25-129,-7 14-129,7 15-386,7 6-130,7 17 0,2 8 0,4 19 0,3 6 0,2 15 0,1 1 0,-3 2 0,1-1 0,-5-12 0,-3-4 0,-9-22 0,6-2-904,-15-35-1547,0-2-2322,2-25-258,-21 7 0,5-13-258</inkml:trace>
          <inkml:trace contextRef="#ctx0" brushRef="#br2" timeOffset="46176.081">6329 2770 16512,'28'-13'4773,"-3"8"0,0-4-129,20 9-3483,-15-7-387,7 5-644,-7-7-130,2-2 0,-7-5 0,-5-3 0,-9-2 0,-10-6 0,-1 0 0,-12 1 0,-9 6 0,-13 6 0,-4 12 0,-10 2 0,0 18-388,-5 14 1,3 16 0,0 7 129,9 7 0,6 4 129,12-2 0,10-2 258,13-8 129,14-6 129,17-15-129,22-8 129,13-10 0,14-5-257,2-10-130,3 0 0,-1 0 0,-15-10-1807,-1 4-2708,-17-4-387,-10 2 258,-11 0-516</inkml:trace>
          <inkml:trace contextRef="#ctx0" brushRef="#br2" timeOffset="46503.6815">7489 2677 16770,'0'0'4386,"14"-16"258,-14 16-387,0 0-3225,0 0-645,0 0 0,0 0 0,12 11 0,17-4-257,6-7-130,22 2 0,11-2 0,21-4 0,10-8 0,15 1 0,5-1 0,2 1 0,-1 6 0,-14-4 0,1 18 0,-25-8-4129,-16 12-902,-20-6-129,-16 2-387</inkml:trace>
        </inkml:traceGroup>
        <inkml:traceGroup>
          <inkml:annotationXML>
            <emma:emma xmlns:emma="http://www.w3.org/2003/04/emma" version="1.0">
              <emma:interpretation id="{26CF1A8C-75B4-45EA-82A6-9E6F873A3C53}" emma:medium="tactile" emma:mode="ink">
                <msink:context xmlns:msink="http://schemas.microsoft.com/ink/2010/main" type="inkWord" rotatedBoundingBox="12225,16824 17885,16869 17874,18155 12215,18109"/>
              </emma:interpretation>
              <emma:one-of disjunction-type="recognition" id="oneOf10">
                <emma:interpretation id="interp50" emma:lang="en-US" emma:confidence="0">
                  <emma:literal>Inverter</emma:literal>
                </emma:interpretation>
                <emma:interpretation id="interp51" emma:lang="en-US" emma:confidence="0">
                  <emma:literal>Inventor</emma:literal>
                </emma:interpretation>
                <emma:interpretation id="interp52" emma:lang="en-US" emma:confidence="0">
                  <emma:literal>Investor</emma:literal>
                </emma:interpretation>
                <emma:interpretation id="interp53" emma:lang="en-US" emma:confidence="0">
                  <emma:literal>Inverted</emma:literal>
                </emma:interpretation>
                <emma:interpretation id="interp54" emma:lang="en-US" emma:confidence="0">
                  <emma:literal>Inerter</emma:literal>
                </emma:interpretation>
              </emma:one-of>
            </emma:emma>
          </inkml:annotationXML>
          <inkml:trace contextRef="#ctx0" brushRef="#br2" timeOffset="50949.6895">9417 2996 15996,'9'16'4515,"16"10"0,-25-26-258,21 18-3096,4 0-258,0-13-258,10 6-129,3-8-257,10 1-259,3-4 0,8 0 0,7-5 0,-4-11-646,15 12-2192,-13-12-1677,-2-4-258,-11-3-129,-4-2 0</inkml:trace>
          <inkml:trace contextRef="#ctx0" brushRef="#br2" timeOffset="50653.289">9509 2179 14706,'0'-27'4644,"0"27"-258,18-21 129,-9 3-2709,27 13-774,3-11-387,23 3-129,7-1-258,10 2-258,2 5-387,-8-4-645,9 11-2322,-25 5-1290,-14 8 0,-25 6-258,-18 6-258</inkml:trace>
          <inkml:trace contextRef="#ctx0" brushRef="#br2" timeOffset="50372.4885">9789 2193 16383,'8'-16'4515,"7"-5"-129,-15 21 129,0 0-3483,0 12-387,-2 12 258,2 11-515,-2 10-388,2 10 0,0 9 0,0 10 0,0 5 0,0-1 0,5-2 0,3-4 0,-1-7 0,-2-8 0,2-7 0,-5-16 0,1-4 0,-3-30-130,0 30-1934,0-30-2451,-23-1-258,6-17 129,1-9-258</inkml:trace>
          <inkml:trace contextRef="#ctx0" brushRef="#br2" timeOffset="51355.2899">10233 2661 16512,'-18'-12'4515,"18"26"258,6 9-258,-4-3-3096,21 21-386,-11-6-1033,9 15 0,-5-4 0,-1 4 0,-3-7 0,-3-6 0,-4-9 0,-3-6 0,-2-22 0,0 0 0,0 0 0,6-29 0,-3-3 0,2-3 0,3-8 0,2-1 0,3-3 0,3 6 0,0 4 0,3 5 0,1 7 0,3 14 0,0 11 0,2 8 0,2 15 0,-1 7 0,-1 7 0,0 6 0,-2 5 0,-3-7 0,-2 5 0,-13-17 0,11 13-2839,-13-19-1805,3-1-387,-6-22 0,0 0 0</inkml:trace>
          <inkml:trace contextRef="#ctx0" brushRef="#br2" timeOffset="51667.2905">10895 2811 11997,'28'-59'4644,"-28"59"-258,16-20 129,-7 33-1161,-9-13-1806,16 39-516,-7-12-258,9 15-257,-6-1-517,8 11 0,-6-4 0,0-2 0,1-3 0,-5-8 0,-1-8 0,4-11 0,-13-16 0,30-2 0,-16-26 0,4-13 0,-4-16 0,6-12 0,-2-8 0,-2-1 0,0 5 0,-9 5 0,7 20 0,-14-7-1807,5 30-3095,-5 25-129,22-11-129,-6 13-258</inkml:trace>
          <inkml:trace contextRef="#ctx0" brushRef="#br2" timeOffset="52447.2919">11596 2809 15222,'12'9'4773,"22"-9"-129,-13 0-258,4 5-2709,-2-7-774,11 0-258,-5-8-128,3-1-517,-6-5 0,-3-2 0,-5-7 0,-5-1 0,-8-1 0,-5 0 0,-4 6 0,-13 3 0,-5 9 0,-8 9 0,-4 7-259,-5 13 1,2 10 0,-2 6 129,5 7-129,2 5 258,9 1 0,7 1 0,7-4 129,9 2 129,9-7 0,16 0 0,5-12 1,13-1-259,3-8 0,13-6 0,-1-10 0,10-4 0,-1-9 0,3-7 0,-4-8 0,-1-4 0,-8-11 0,-5-2 0,-9-3 0,-13-3 0,-7 5 0,-14-3 0,-7 10 0,-9 1 0,-9 12 0,-13 5 0,4 11 0,-9 1-517,8 5 1,-3 0 0,10 7 258,19-7 0,-18 12 258,18-12 129,12 4 0,13-2 129,5-2 129,11 0 129,-1-11-129,4 8-128,-1-8-259,-1 9 0,-6 0 0,0 2 0,-8 6 0,-3 11 0,-2 5 0,-3 8 0,-1 9 0,-3 4 0,0 5 0,-3 0 0,1 5 0,-5-10 0,7 9-646,-11-26-1418,16 6-2580,-3-12-387,5-8 0,2-10-129</inkml:trace>
          <inkml:trace contextRef="#ctx0" brushRef="#br2" timeOffset="52774.8926">13291 2087 15222,'36'-107'4902,"-17"73"0,-6 7-387,6 27-3354,-19 0-258,18 31-258,-11 11-128,-2 19-517,1 10 0,1 18 0,-2 12 0,4 13 0,0 3 0,0-1 0,3-4 0,2-10 0,4-8 0,-3-23 0,2-11 0,-11-31-1420,11 3-1676,-17-32-1806,0 0-129,0-23-258,-8-11 258</inkml:trace>
          <inkml:trace contextRef="#ctx0" brushRef="#br2" timeOffset="52915.2927">13312 2743 12642,'20'-25'4644,"14"20"-387,10 5 129,9 1-3483,-1 7-1290,-2 4-3483,-2-8-258,0 3-129,-12-7-516</inkml:trace>
          <inkml:trace contextRef="#ctx0" brushRef="#br2" timeOffset="53586.0942">13752 2727 14190,'65'-23'4773,"-22"7"-129,2-4-129,13 10-3096,-13-17-516,6 7-516,-11-6 0,-5 6-129,-12 0 0,-12 4-258,-11 16-129,-14-14 0,-13 14-129,-9 7 0,-1 18-129,-7 4 0,4 17-129,0 2 129,11 11 0,6-1 129,12 10 0,9-8 258,2-4 129,24-1 129,4-14 129,17 0 258,3-18-129,16-2 129,-2-16 0,13-3-129,-4-2-129,3-10-128,-4-10-259,-4-3 0,-9-9 0,-8-6 0,-8-2 0,-14-10 0,-7-2 0,-17-5 0,-3 7 0,-11-3-517,-6 12 1,-14 6-129,6 13 129,-8 4 0,4 13 0,1 3 129,10 2 129,18 0 258,-18 6 129,18-6 0,16 1 258,14-1 0,2-7 129,15-2 0,-5-3 0,8 1-129,-7-3 0,-2 5-129,-7 2 1,-8 5-259,-3 2 0,-5 7 0,-18-7 0,25 38 0,-11-8 0,-1 4 0,5 7-130,-4-2-644,11 18-774,-6-15-3225,3 3-387,1-10 0,0-2-258</inkml:trace>
        </inkml:traceGroup>
        <inkml:traceGroup>
          <inkml:annotationXML>
            <emma:emma xmlns:emma="http://www.w3.org/2003/04/emma" version="1.0">
              <emma:interpretation id="{B77440BA-74FC-4776-B8C3-9CF2EF1DC377}" emma:medium="tactile" emma:mode="ink">
                <msink:context xmlns:msink="http://schemas.microsoft.com/ink/2010/main" type="inkWord" rotatedBoundingBox="18437,16894 23408,16934 23398,18229 18426,18189">
                  <msink:destinationLink direction="with" ref="{2D2A41F3-5BCF-4BED-8AB8-2E1FE4F35E96}"/>
                </msink:context>
              </emma:interpretation>
              <emma:one-of disjunction-type="recognition" id="oneOf11">
                <emma:interpretation id="interp55" emma:lang="en-US" emma:confidence="0">
                  <emma:literal>circuit</emma:literal>
                </emma:interpretation>
                <emma:interpretation id="interp56" emma:lang="en-US" emma:confidence="0">
                  <emma:literal>Circuit</emma:literal>
                </emma:interpretation>
                <emma:interpretation id="interp57" emma:lang="en-US" emma:confidence="0">
                  <emma:literal>discount</emma:literal>
                </emma:interpretation>
                <emma:interpretation id="interp58" emma:lang="en-US" emma:confidence="0">
                  <emma:literal>Vincent</emma:literal>
                </emma:interpretation>
                <emma:interpretation id="interp59" emma:lang="en-US" emma:confidence="0">
                  <emma:literal>conceit</emma:literal>
                </emma:interpretation>
              </emma:one-of>
            </emma:emma>
          </inkml:annotationXML>
          <inkml:trace contextRef="#ctx0" brushRef="#br2" timeOffset="54194.4952">16011 2633 14835,'30'-73'5031,"-23"42"-258,-7 3-129,0 28-3870,-9-32-258,-14 27-258,-9 3-129,-5 2-129,-6 12 129,-5 11-129,0 8-129,0 8 129,5 9-129,8 7 129,6 5-129,13 5 129,9 0-129,7 1 129,20-2-129,12-5 129,10-8-129,10-10 129,8-9 0,3-10 0,2-10-129,-2-10-129,1-2-129,-11-14-387,6 3-774,-22-26-645,11 14-645,-23-29 258,12 16 258,-22-22 387,8 17 1032,-14-7 645,-8 5 1161,7 16 1032,-10-3 258,2 30 0,0 0 0,0 0-258,-27 20-645,27 15-387,-9-6-258,9 15-129,0-6-129,0 6-129,6-3-258,2-4-129,5-3-129,-6-12-387,9 6-645,-16-28-2193,0 0-903,20-2-516,-12-21 0,1-9-129</inkml:trace>
          <inkml:trace contextRef="#ctx0" brushRef="#br2" timeOffset="54334.8955">16509 2761 8514,'3'-123'4902,"-3"71"-129,-1 8-258,-12-2-1548,13 46-1290,-7-38-645,7 38-774,0 0-516,-12-19-2064,12 19-2193,-11 12 0,9 8-387,2 6-387</inkml:trace>
          <inkml:trace contextRef="#ctx0" brushRef="#br2" timeOffset="54865.2963">16776 3054 14577,'51'6'5031,"-21"-6"0,-1-15-516,19 3-3483,-21-18-258,6-2-387,-4-13 0,-4-5-129,-7-3-129,-6-4-129,-10 4 0,-2 1-258,-14 11 0,-13 4-258,-2 16 0,-12 1-258,11 20 0,-14-5-258,14 10 129,-8 0 0,20 11 129,-1-5 387,19-11 258,-4 23 387,4-23 258,27 11 129,-6-11 258,22 0 129,-9-9 0,16 9-129,-11-11-129,9 9-258,-11-6 0,0 8-258,-5-2 129,-5 2-257,-4 2-130,-5 6 0,-2 5 0,-3 8 0,-1 8 0,-3 4 0,2 8 0,-6 4 0,0 5-388,-1-2-128,5 9-258,-9-22-387,17 17-774,-11-27-2451,13 3-387,6-12-387,5-7 0</inkml:trace>
          <inkml:trace contextRef="#ctx0" brushRef="#br2" timeOffset="55192.897">17704 2741 10449,'-3'-67'4644,"-6"42"0,2 5-258,7 20-2451,-13-18-645,13 18-516,-16 2-258,7 16-129,-5 1 0,0 13-129,-6 6-129,2 8 0,1 7-129,4 4 129,2 0-129,8 2 129,3-4-129,9-5 0,12-4 0,11-5 129,9-9-258,11-9 0,10-5-129,2-13-258,12 4-645,-13-12-2709,8-10-645,-2-6-387,-3-8-129,-7-1-258</inkml:trace>
          <inkml:trace contextRef="#ctx0" brushRef="#br2" timeOffset="55816.8981">18344 2819 9933,'-23'-17'5031,"-7"-6"-258,30 23-258,-23 0-1677,5 0-1806,9 19-387,-3 1-258,5 10-258,0 4 0,3 5 0,2 0-129,2 4 0,7-6 0,8-5 129,1-5-129,3-4 129,3-12-129,1-6 129,0-7-129,3-14 129,1-7-129,0-9 0,0-5 129,-1-6-129,-1 0 0,-4 4 129,-3 5-129,-4 9 0,-3 9 129,-11 16-129,0 0 129,21 11 0,-13 12-129,-1 6 0,2-1 129,3 2-129,2 1 0,2-5 129,2-4-129,0-5 0,0-4 129,3-6-129,0-5 129,2-2 0,1-4-129,0-8 129,5-8-129,-1-5 129,3-1-129,-1-5 0,-3 6 0,-4 2 0,-4 5 0,-3 8 0,-16 10 0,25 3 0,-16 19 0,-2 6 0,0 4-258,0 2 129,4 2-129,-2-6 0,2-2-129,-2-12-258,8 0-258,-17-16-903,38-12-2709,-19-11-129,-1-9-258,-4-15 129</inkml:trace>
          <inkml:trace contextRef="#ctx0" brushRef="#br2" timeOffset="56284.8989">19109 2176 10836,'25'-100'4257,"-3"63"0,11 12-258,14 10-2967,-19 3-129,8 12-387,-15 9-129,0 18 0,-12 5 129,2 16-129,-9 5 387,3 16-387,-5 6 258,4 18-258,-1 4 0,4 8-129,0 2 0,2-4-129,4-9-129,-1-8 129,1-15-258,1-18 258,-3-15-258,-3-19 129,-8-19 0,0 0-129,15-21 0,-15-13-129,-7-7 129,-8-10-129,-1-3 129,-1 1 0,-1 5 129,2 7 0,0 5 129,5 12 129,4 4 129,7 20 0,14-23 0,20 12 0,16-5 0,28 2 0,25-2-258,34-4-516,32 10-3612,4-6-774,1 1-258,-9-1-387,-20-5-387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3:22.536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C290F4A-2D73-4265-93C8-48B26100EC3B}" emma:medium="tactile" emma:mode="ink">
          <msink:context xmlns:msink="http://schemas.microsoft.com/ink/2010/main" type="inkDrawing" rotatedBoundingBox="16404,13050 24900,12979 24902,13123 16406,13194" shapeName="Other">
            <msink:destinationLink direction="with" ref="{CE48250E-6349-4A33-B29E-2BB6D213463D}"/>
          </msink:context>
        </emma:interpretation>
      </emma:emma>
    </inkml:annotationXML>
    <inkml:trace contextRef="#ctx0" brushRef="#br0">4 204 5418,'-25'-22'4386,"25"-6"0,0 28-387,21-21-1548,-5-1-645,20 17-387,-8-11-258,18 11-516,4-6-258,16 7-129,7-3 0,14 5-129,16-3 129,15 5-129,8 0 0,11 0 0,5 0 129,13 0 0,12 4-129,18 3 129,6-2-129,10-1 0,12 1 0,29 2 0,16-2 0,10 4-129,8 0 129,7 0-129,7-2 0,2 2 129,1-5-129,-6-2 0,-6-2 129,-4 0-129,-7-6 129,-6-3-129,-5-3 129,-2-1-129,-7-3 129,-10 2-129,1-2 0,-3 2 129,-12 0-258,-20 1 0,-14 4 0,-26-1-387,-13 10-387,-43-2-1161,-16 2-2451,-31 0 129,-26 2-387,-16 3-129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3:27.808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098DBB2-5D4E-4CD2-AEC8-23518DAF079B}" emma:medium="tactile" emma:mode="ink">
          <msink:context xmlns:msink="http://schemas.microsoft.com/ink/2010/main" type="writingRegion" rotatedBoundingBox="21858,11427 23224,12224 22091,14165 20725,13367"/>
        </emma:interpretation>
      </emma:emma>
    </inkml:annotationXML>
    <inkml:traceGroup>
      <inkml:annotationXML>
        <emma:emma xmlns:emma="http://www.w3.org/2003/04/emma" version="1.0">
          <emma:interpretation id="{10912A74-01DE-4E58-9980-2433FD2C7AB4}" emma:medium="tactile" emma:mode="ink">
            <msink:context xmlns:msink="http://schemas.microsoft.com/ink/2010/main" type="paragraph" rotatedBoundingBox="21858,11427 22912,12042 22520,12712 21467,12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A27AEB-F765-4E94-84C7-A0CBC5938ED1}" emma:medium="tactile" emma:mode="ink">
              <msink:context xmlns:msink="http://schemas.microsoft.com/ink/2010/main" type="line" rotatedBoundingBox="21858,11427 22912,12042 22520,12712 21467,12097"/>
            </emma:interpretation>
          </emma:emma>
        </inkml:annotationXML>
        <inkml:traceGroup>
          <inkml:annotationXML>
            <emma:emma xmlns:emma="http://www.w3.org/2003/04/emma" version="1.0">
              <emma:interpretation id="{95688E7B-2CDF-47F3-8406-BF44621F043F}" emma:medium="tactile" emma:mode="ink">
                <msink:context xmlns:msink="http://schemas.microsoft.com/ink/2010/main" type="inkWord" rotatedBoundingBox="21858,11427 22912,12042 22520,12712 21467,12097"/>
              </emma:interpretation>
              <emma:one-of disjunction-type="recognition" id="oneOf0">
                <emma:interpretation id="interp0" emma:lang="en-US" emma:confidence="0.5">
                  <emma:literal>Vo</emma:literal>
                </emma:interpretation>
                <emma:interpretation id="interp1" emma:lang="en-US" emma:confidence="0">
                  <emma:literal>No</emma:literal>
                </emma:interpretation>
                <emma:interpretation id="interp2" emma:lang="en-US" emma:confidence="0">
                  <emma:literal>Von</emma:literal>
                </emma:interpretation>
                <emma:interpretation id="interp3" emma:lang="en-US" emma:confidence="0">
                  <emma:literal>Vow</emma:literal>
                </emma:interpretation>
                <emma:interpretation id="interp4" emma:lang="en-US" emma:confidence="0">
                  <emma:literal>Voc</emma:literal>
                </emma:interpretation>
              </emma:one-of>
            </emma:emma>
          </inkml:annotationXML>
          <inkml:trace contextRef="#ctx0" brushRef="#br0">3832 3298 12384,'0'0'4515,"-7"14"-258,7 11 0,0 10-3096,0-4-516,7 13 258,-2-6-387,11 2-129,-1-6 129,9 0 0,-3-13-129,9-1 129,0-15 0,6-5 0,-4-9 0,4-10-257,-15-17-259,0-6 0,-14-12 0,-7-4 0,-7 1 0,-21-4 0,-4 22-775,-20 0-4127,-3 14-129,-11 16-129,-4 13-129</inkml:trace>
          <inkml:trace contextRef="#ctx0" brushRef="#br0" timeOffset="-358.8006">3097 2953 12513,'0'-59'4902,"0"38"-516,0 21 258,0 0-2709,0 0-774,-7 26-516,7 10-129,7 14 0,2 7-258,10 14 258,-1 2-258,7 3 0,1-3-129,3-5 1,-4-13-130,-4-9 0,-1-12 0,-4-11 0,-16-23 0,28 5 0,-15-19 0,0-18 0,-1-18 0,6-15 0,0-16 0,3-6 0,1-5 0,-3 3 0,1 9 0,-6 10 0,2 19 0,-11 12 0,-5 39-388,6-22-2321,-6 31-2193,0 16-258,0 13-129,0 6-129</inkml:trace>
        </inkml:traceGroup>
      </inkml:traceGroup>
    </inkml:traceGroup>
    <inkml:traceGroup>
      <inkml:annotationXML>
        <emma:emma xmlns:emma="http://www.w3.org/2003/04/emma" version="1.0">
          <emma:interpretation id="{07977D43-E53B-4B9D-8857-E2042F7BB3AC}" emma:medium="tactile" emma:mode="ink">
            <msink:context xmlns:msink="http://schemas.microsoft.com/ink/2010/main" type="paragraph" rotatedBoundingBox="22229,13418 22331,14036 21877,14111 21775,134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EA34AB-6612-45CF-84C7-55AED38525EB}" emma:medium="tactile" emma:mode="ink">
              <msink:context xmlns:msink="http://schemas.microsoft.com/ink/2010/main" type="line" rotatedBoundingBox="22229,13418 22331,14036 21877,14111 21775,13494"/>
            </emma:interpretation>
          </emma:emma>
        </inkml:annotationXML>
        <inkml:traceGroup>
          <inkml:annotationXML>
            <emma:emma xmlns:emma="http://www.w3.org/2003/04/emma" version="1.0">
              <emma:interpretation id="{2C54FFF2-2790-4EC6-A8DB-79F6BEF47C15}" emma:medium="tactile" emma:mode="ink">
                <msink:context xmlns:msink="http://schemas.microsoft.com/ink/2010/main" type="inkWord" rotatedBoundingBox="22229,13418 22331,14036 21877,14111 21775,13494">
                  <msink:destinationLink direction="with" ref="{2D2A41F3-5BCF-4BED-8AB8-2E1FE4F35E96}"/>
                </msink:context>
              </emma:interpretation>
              <emma:one-of disjunction-type="recognition" id="oneOf1">
                <emma:interpretation id="interp5" emma:lang="en-US" emma:confidence="0">
                  <emma:literal>o</emma:literal>
                </emma:interpretation>
                <emma:interpretation id="interp6" emma:lang="en-US" emma:confidence="0">
                  <emma:literal>0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•</emma:literal>
                </emma:interpretation>
                <emma:interpretation id="interp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357.2023">3377 4708 12900,'-16'-21'4515,"-3"21"-129,19 0 0,-30 30-2838,9-8-774,8 11-516,-6 7 258,4 8-387,1 0 129,9 7-129,3 0 0,2 0-129,7-2-129,9-5 258,4-5-129,6-9 258,3-11 0,7-10 129,2-13 129,8-8 0,-4-18 129,6-6-386,-8-13-259,-1-1 0,-9-9 0,-12 1 0,-13-1 0,-8 0 0,-22 4 0,-11 1 0,-8 7 0,-15 4 0,4 21-1291,-13-1-3740,0 11-129,-7 8-129,4 9-258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3:23.768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170B8A8-C00A-45F8-BA51-87E56B7D936D}" emma:medium="tactile" emma:mode="ink">
          <msink:context xmlns:msink="http://schemas.microsoft.com/ink/2010/main" type="inkDrawing" rotatedBoundingBox="20423,11839 20575,17172 20314,17180 20162,11847" semanticType="callout" shapeName="Other"/>
        </emma:interpretation>
      </emma:emma>
    </inkml:annotationXML>
    <inkml:trace contextRef="#ctx0" brushRef="#br0">5 50 7998,'0'-27'4257,"2"-1"0,-2 28-387,0 0-1677,0 0-516,0 0-516,0 0-258,14 32-258,-12-4-129,7 17 0,-6-1 129,8 17-129,-6-3 0,6 13 0,-6-3-258,2 12 0,-3-2 129,1 11-258,-5 6 129,4 20-129,-4 10 129,0 12-129,0 8 0,-4 8 129,-3 8-129,-3 11 0,-3 10 1,2-1-130,-3-1 0,4-1 0,-1 3 0,2 10 0,5 5 0,4-3 0,0-7 0,8-6 0,6-3 0,2 0 0,5 2 0,2-8 0,4-13 0,0-8 0,3-11 0,-2-10 0,6-9-517,-13-25-773,19-16-3483,-24-21-387,-6-13 129,-10-19-516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08.9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3BEA66-13E8-4C1E-8499-20B31C4EB4DD}" emma:medium="tactile" emma:mode="ink">
          <msink:context xmlns:msink="http://schemas.microsoft.com/ink/2010/main" type="inkDrawing" rotatedBoundingBox="4839,6738 12634,5335 12817,6354 5023,7758" semanticType="callout" shapeName="Other">
            <msink:sourceLink direction="with" ref="{06C6AA13-4678-48D0-AF56-F3E80BF25217}"/>
            <msink:sourceLink direction="with" ref="{BDF77820-4F1B-4BB2-8646-2588639C7D26}"/>
          </msink:context>
        </emma:interpretation>
      </emma:emma>
    </inkml:annotationXML>
    <inkml:trace contextRef="#ctx0" brushRef="#br0">0 1870 5160,'0'0'4386,"0"0"129,0 0-258,0 0-1548,0 0-516,0 0-387,13-6-387,-13-10-258,0 16-387,11-33-129,-3 13-129,-2-8-129,3-1-129,-4-8 0,7-4-129,1-4 0,5-4 0,-1-3-129,7-1 129,0-3-129,7-1 0,1 4 129,5-2 0,0 3-258,6 1 258,2 1-258,4 2 129,5 2 0,3-1 0,1 5 0,6 3-129,6 0 129,5 3 0,1 0 0,4 3 0,4 2 0,1-1 0,2 4 0,4-1 0,0 3 0,1 1 0,6 5 0,2 2 0,1 2 0,4 4-129,3 0 258,4 1-129,4 2 0,5 0 0,5-3 0,15-3 0,10-2 0,11-1 0,9 0 0,8 0 0,10-1 0,12-1 0,7 2 129,-5 2-129,-2 6 129,-2-3-129,6 1 0,6-1 0,3 1 129,-4-1-129,-2 1 129,9-1-129,5 1 0,2 0 129,-9-1 0,-12 2-129,-12 1 129,-14-3-129,-11 3 0,-24 1 129,-21-2-129,-23 2-129,-16 4 0,-27-2-516,-4 7-387,-51 0-1548,18 0-2193,-27 3 258,-26 6-645,-26 4 129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3:25.936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8310CEC-CF1B-41F5-90F5-CAA36FA42A99}" emma:medium="tactile" emma:mode="ink">
          <msink:context xmlns:msink="http://schemas.microsoft.com/ink/2010/main" type="writingRegion" rotatedBoundingBox="17449,11584 18896,12338 18536,13029 17089,12275"/>
        </emma:interpretation>
      </emma:emma>
    </inkml:annotationXML>
    <inkml:traceGroup>
      <inkml:annotationXML>
        <emma:emma xmlns:emma="http://www.w3.org/2003/04/emma" version="1.0">
          <emma:interpretation id="{A717383B-AEA9-4B02-95AD-303F1BC726DB}" emma:medium="tactile" emma:mode="ink">
            <msink:context xmlns:msink="http://schemas.microsoft.com/ink/2010/main" type="paragraph" rotatedBoundingBox="17449,11584 18896,12338 18536,13029 17089,12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99A721-F8BE-4483-8320-FB31D381A322}" emma:medium="tactile" emma:mode="ink">
              <msink:context xmlns:msink="http://schemas.microsoft.com/ink/2010/main" type="line" rotatedBoundingBox="17449,11584 18896,12338 18536,13029 17089,12275"/>
            </emma:interpretation>
          </emma:emma>
        </inkml:annotationXML>
        <inkml:traceGroup>
          <inkml:annotationXML>
            <emma:emma xmlns:emma="http://www.w3.org/2003/04/emma" version="1.0">
              <emma:interpretation id="{03141872-DE9A-4878-8DAB-35BCA4BA9928}" emma:medium="tactile" emma:mode="ink">
                <msink:context xmlns:msink="http://schemas.microsoft.com/ink/2010/main" type="inkWord" rotatedBoundingBox="17449,11584 18896,12338 18536,13029 17089,12275"/>
              </emma:interpretation>
              <emma:one-of disjunction-type="recognition" id="oneOf0">
                <emma:interpretation id="interp0" emma:lang="en-US" emma:confidence="1">
                  <emma:literal>Vin</emma:literal>
                </emma:interpretation>
                <emma:interpretation id="interp1" emma:lang="en-US" emma:confidence="0">
                  <emma:literal>Vim</emma:literal>
                </emma:interpretation>
                <emma:interpretation id="interp2" emma:lang="en-US" emma:confidence="0">
                  <emma:literal>Win</emma:literal>
                </emma:interpretation>
                <emma:interpretation id="interp3" emma:lang="en-US" emma:confidence="0">
                  <emma:literal>vin</emma:literal>
                </emma:interpretation>
                <emma:interpretation id="interp4" emma:lang="en-US" emma:confidence="0">
                  <emma:literal>Vir</emma:literal>
                </emma:interpretation>
              </emma:one-of>
            </emma:emma>
          </inkml:annotationXML>
          <inkml:trace contextRef="#ctx0" brushRef="#br0">1553 9589 10707,'-7'-59'4644,"5"36"0,-4 4 0,-4-10-2451,10 29-774,-2-18-387,2 18-387,0 0-129,9 2-129,-9-2 0,32 43-129,-11-8-129,9 14 129,1 4 0,4 9-129,-1 6 0,-4-1 0,-3-4 0,-4-6-129,-5-8 130,-4-8-130,-3-7 0,-2-9 0,-4-7 0,-5-18 0,7 16 0,-7-16 0,0 0 0,18-29 0,-11-6 0,5-12 0,1-17 0,3-16 0,0-10 0,2-1 0,-4 0 0,0 9 0,-3 13 0,-2 12 0,-4 18 0,-1 16 0,-4 23 0,0 0-388,0 16-1289,-9 7-3225,7 13-129,-3 3-129,5 9-258</inkml:trace>
          <inkml:trace contextRef="#ctx0" brushRef="#br0" timeOffset="452.4008">2133 9676 8901,'-4'-48'4386,"4"48"-387,0-28-387,0 28-1677,0 0-3999,0 0-1548,20 25-645,-13-9 129,10 12-645</inkml:trace>
          <inkml:trace contextRef="#ctx0" brushRef="#br0" timeOffset="280.8005">2214 9891 12771,'20'8'4644,"-13"8"-258,0 7 0,2 11-3483,-7-6 0,7 11-516,-8-5 258,3 1-645,-2-4 0,-2-8-387,0 5-516,-6-10-3483,6-18-258,-21 7 129,21-7-645</inkml:trace>
          <inkml:trace contextRef="#ctx0" brushRef="#br0" timeOffset="826.8013">2394 9884 9030,'28'52'4644,"-8"-22"-258,-4-5 0,2-9-1419,5 16-1419,-14-12-387,7 6-645,-11-10 0,4 4-387,-9-20 258,4 25-387,-4-25 129,0 0-129,0 0 258,0 0 129,5-9-387,4-11 387,-4-8-387,8-1 387,-3-3-258,6 4 258,-3 0-387,3 6 129,0 6 129,2 9-129,3 7 0,2 4 0,2 10 0,2 9 1,1 5-130,1 4-130,3 8-257,-15-8-1032,15 5-3225,-14 2-387,2-5 0,-4-6-387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3:28.464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E48250E-6349-4A33-B29E-2BB6D213463D}" emma:medium="tactile" emma:mode="ink">
          <msink:context xmlns:msink="http://schemas.microsoft.com/ink/2010/main" type="inkDrawing" rotatedBoundingBox="17991,13373 18029,14109 18008,14111 17969,13374" semanticType="callout" shapeName="Other">
            <msink:sourceLink direction="with" ref="{5C290F4A-2D73-4265-93C8-48B26100EC3B}"/>
          </msink:context>
        </emma:interpretation>
      </emma:emma>
    </inkml:annotationXML>
    <inkml:trace contextRef="#ctx0" brushRef="#br0">15182-1507 12900,'5'-35'4902,"-5"35"-387,4-22 258,-4 22-3225,0 0-645,0 0-258,0 0-129,-6 25-129,6 6 0,0 6 0,0 13-129,0 1 129,0 15-258,2 2 1,3 1-130,-1-1 0,1-8 0,1-6 0,1-8 0,-4-7 0,3-11 0,-5-4 0,-1-24 0,4 21 0,-4-21-388,0 0-1031,0 0-3225,0 0-516,-11 0 129,11 0-258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3:29.930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795845F-3280-4927-8242-08C36F731775}" emma:medium="tactile" emma:mode="ink">
          <msink:context xmlns:msink="http://schemas.microsoft.com/ink/2010/main" type="writingRegion" rotatedBoundingBox="17873,15200 18234,15200 18234,15914 17873,15914"/>
        </emma:interpretation>
      </emma:emma>
    </inkml:annotationXML>
    <inkml:traceGroup>
      <inkml:annotationXML>
        <emma:emma xmlns:emma="http://www.w3.org/2003/04/emma" version="1.0">
          <emma:interpretation id="{E6933DEA-DB45-43E8-8265-8C764EB48003}" emma:medium="tactile" emma:mode="ink">
            <msink:context xmlns:msink="http://schemas.microsoft.com/ink/2010/main" type="paragraph" rotatedBoundingBox="17873,15200 18234,15200 18234,15914 17873,159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8FF97F-EE9E-40F3-9245-D7E476380248}" emma:medium="tactile" emma:mode="ink">
              <msink:context xmlns:msink="http://schemas.microsoft.com/ink/2010/main" type="line" rotatedBoundingBox="17873,15200 18234,15200 18234,15914 17873,15914"/>
            </emma:interpretation>
          </emma:emma>
        </inkml:annotationXML>
        <inkml:traceGroup>
          <inkml:annotationXML>
            <emma:emma xmlns:emma="http://www.w3.org/2003/04/emma" version="1.0">
              <emma:interpretation id="{75390436-908A-4C90-8841-BF4C39FC47EA}" emma:medium="tactile" emma:mode="ink">
                <msink:context xmlns:msink="http://schemas.microsoft.com/ink/2010/main" type="inkWord" rotatedBoundingBox="17873,15200 18234,15200 18234,15914 17873,15914"/>
              </emma:interpretation>
              <emma:one-of disjunction-type="recognition" id="oneOf0">
                <emma:interpretation id="interp0" emma:lang="en-US" emma:confidence="0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8</emma:literal>
                </emma:interpretation>
              </emma:one-of>
            </emma:emma>
          </inkml:annotationXML>
          <inkml:trace contextRef="#ctx0" brushRef="#br0">15278 388 9417,'9'-52'4644,"-9"31"-387,-2 3 0,-18-3-2193,20 21-903,-26-2-516,10 6-129,-6 13-258,1 15 0,-4 11-129,4 10 0,-2 6 0,5 7 129,5 1-258,6 3 258,7-6-258,2-4 129,12-10 129,11-7 0,2-11 258,8-7-129,1-13 129,5-6 0,-5-6 129,4-15 0,-9-13-258,1-8-257,-11-12-130,-5-9 0,-11-10 0,-5-8 0,-5 0 0,-13 1 0,-5 6 0,-5 6 0,-1 14 0,-5 9-259,10 24-902,-16 8-2838,14 9-1161,-1 19 129,6 10-387,5 11-516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3:30.46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D2A41F3-5BCF-4BED-8AB8-2E1FE4F35E96}" emma:medium="tactile" emma:mode="ink">
          <msink:context xmlns:msink="http://schemas.microsoft.com/ink/2010/main" type="inkDrawing" rotatedBoundingBox="22048,15140 22118,15954 22051,15960 21980,15146" semanticType="callout" shapeName="Other">
            <msink:sourceLink direction="with" ref="{B77440BA-74FC-4776-B8C3-9CF2EF1DC377}"/>
            <msink:sourceLink direction="with" ref="{2C54FFF2-2790-4EC6-A8DB-79F6BEF47C15}"/>
          </msink:context>
        </emma:interpretation>
      </emma:emma>
    </inkml:annotationXML>
    <inkml:trace contextRef="#ctx0" brushRef="#br0">3367 6380 13029,'2'-19'5031,"12"1"-258,-14 18 129,25 13-3483,-21 10-645,8 21-129,-3 8 0,3 17-129,-3 6-129,0 8-129,-4 1 0,-3-2-128,-2-6-130,0-13-259,0-5-386,-16-17-4128,11-9-258,0-12 0,5-20-645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4:13.704"/>
    </inkml:context>
    <inkml:brush xml:id="br0">
      <inkml:brushProperty name="width" value="0.21167" units="cm"/>
      <inkml:brushProperty name="height" value="0.211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2343981C-DAAF-4B3B-9A0A-2F1AE2A43B3B}" emma:medium="tactile" emma:mode="ink">
          <msink:context xmlns:msink="http://schemas.microsoft.com/ink/2010/main" type="inkDrawing" rotatedBoundingBox="19176,5384 19249,8977 16171,9040 16098,5447" shapeName="Other">
            <msink:destinationLink direction="with" ref="{0FB7F88B-5AB1-405E-97D3-870B0B83308E}"/>
          </msink:context>
        </emma:interpretation>
      </emma:emma>
    </inkml:annotationXML>
    <inkml:trace contextRef="#ctx0" brushRef="#br0">1470 0 1,'-251'90'257,"130"-50"1,0-3 129,7-1 0,8-4 0,6 0-129,9-6 0,9 3-129,6-6 129,8 0-258,8-5 258,12 0-516,3-4 516,13-4-516,7-1 258,9 0-258,16-9 258,-16 11-129,16-11 129,9 3-129,9-3 258,3 0-129,10 0 129,4 0 129,8 0 0,3-1 0,6-3 0,3 2-129,5-1 0,3 3 129,4-2-129,6 2 258,4-2-258,10 2 129,3-3 0,12-1 129,1-3-129,7 2 258,1-4 0,2 0 0,1-2-258,-5 1 129,-2 1-258,3-2 0,-5 2 0,3-2 0,-5 1 0,-1 1 129,-6 0-129,-5 0 0,-4 2 0,-13 2 0,-2-1 0,-14 3-129,-4-1 0,-10 2 0,-5 1 0,-8 1-129,-8 0 129,-6 0 0,-17 0 0,18 0 129,-18 0-129,0 0 129,0 0-129,0 0 129,0 0 0,-19 14-129,-1-4 0,-7 3-129,-5 3 129,-7 4-129,-11-1 129,-5 6-129,-14-2 129,-6 7 0,-15-3 0,-8 7 0,-11-2 129,-1 5-129,-8-1 129,-4 6-129,-1-2 0,-5 8 0,-5-2 0,-4 5 129,-2 3-129,-2-3 0,3 5 0,-1-8 0,7 3 0,4-10 129,14 2-129,9-13-129,6 0 129,15-7 129,6-3-129,17-6 0,8-3 0,16-4-258,12-2 129,25-5 0,0 0 0,0 0-129,16 9 129,14-9 0,13 0-129,5 0 258,14 0 0,4 0 0,14 0 258,3-3-258,12-1 0,10-1 129,7 1-129,14 1 0,4-3 0,7 3 0,3-1 0,1 1 0,-2-1 0,-1 2 0,-4 1 0,-4-1 129,-6-2-129,-5 2 129,-3-1 0,-8 1 0,-4-1-129,-12 3 129,-5-2-129,-12 2 129,-11 0-129,-9 0 0,-12 0-129,-9 3 129,-9 1 0,-8-1 0,-17-3 0,0 0 0,2 20 0,-2-20 0,-19 18 129,-1-6-129,-1 2 129,-10 4-129,-1 0 0,-5 3 129,-4 2-129,-3 4 0,-8 3 0,-3 4 0,-14 4-129,-3 6 129,-18 2-129,-5 11 0,-15 2 129,-4 7 0,-16 3 0,-5 2 0,-9 0 129,0-3-129,2 0 0,5-13 129,11 0 0,8-12 129,18-4-129,13-5 0,23-4 129,9-4-129,21-2 0,9-3-129,13-3 0,7-1 0,5-1 0,0-16 0,37 25-129,-3-18 129,12-3-129,16-2 129,13-2 0,18-2-258,11-5 516,14-4-258,10 2 0,9 0 0,5 1 0,4 2 0,0 3 0,-4 3 0,-3 0 129,-7 0-129,-10 0 129,-8 7-129,-11 0 129,-14 2 129,-10 1 0,-15 1-129,-9 0 0,-11 3 0,-8-1 0,-8 1 0,-10-2-129,-6 4 129,-12-16 0,2 32 0,-5-14 0,-15 3 0,-7 1 0,-9 1 129,-7 2-129,-8 5 0,-12-2 0,-5 10-129,-14-4 0,-7 5 0,-16-2 0,-6 6-129,-8-6 129,-4 4 0,-9-4 0,-2-1 0,-1 0 0,0-6 0,1 2 0,6-7 0,3 3 0,6-5 0,8 2 0,8-5 0,14 3 0,5-5 0,19 1 0,8-3 0,14-2 0,9-3-129,13 2 0,19-13 129,-13 17-387,13-17 258,18 15 129,5-10-129,9 2 129,7-2 0,11-1 0,16-2 129,12 0-129,18-2 129,13 0-258,14 0-258,12 0-1548,-2-11-516,29 11-516,-18-18 129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29.246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4FFDAB1C-424B-4414-AEFA-5D28A51382B5}" emma:medium="tactile" emma:mode="ink">
          <msink:context xmlns:msink="http://schemas.microsoft.com/ink/2010/main" type="inkDrawing" rotatedBoundingBox="19110,5187 19409,4882 19423,4896 19124,5201" semanticType="callout" shapeName="Other">
            <msink:sourceLink direction="with" ref="{0C3B72EE-95A7-4705-B21A-FC71513D0010}"/>
            <msink:sourceLink direction="with" ref="{994D96A0-4E8B-4CD6-84AD-C59AE3221D10}"/>
          </msink:context>
        </emma:interpretation>
      </emma:emma>
    </inkml:annotationXML>
    <inkml:trace contextRef="#ctx0" brushRef="#br0">-1202 1825 1935,'-52'69'3096,"17"-46"129,15 15-645,-8-19-516,6 8-258,3-9-774,-1 1-903,2-3-774,-1-1-903,8 13-1419,-15-24-258,18 22-258,-16-26 0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4:14.874"/>
    </inkml:context>
    <inkml:brush xml:id="br0">
      <inkml:brushProperty name="width" value="0.21167" units="cm"/>
      <inkml:brushProperty name="height" value="0.211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0FB7F88B-5AB1-405E-97D3-870B0B83308E}" emma:medium="tactile" emma:mode="ink">
          <msink:context xmlns:msink="http://schemas.microsoft.com/ink/2010/main" type="inkDrawing" rotatedBoundingBox="16661,5804 19191,4798 19242,4927 16713,5934" semanticType="callout" shapeName="Other">
            <msink:sourceLink direction="with" ref="{0C3B72EE-95A7-4705-B21A-FC71513D0010}"/>
            <msink:sourceLink direction="with" ref="{2343981C-DAAF-4B3B-9A0A-2F1AE2A43B3B}"/>
          </msink:context>
        </emma:interpretation>
      </emma:emma>
    </inkml:annotationXML>
    <inkml:trace contextRef="#ctx0" brushRef="#br0">2489 0 903,'-32'21'1161,"13"-1"129,-13-4-387,-2 12-258,-9-3-258,-1 11 0,-11-3 0,-2 10-129,-14-4 258,-1 6-387,-11-3 129,-3 1 0,-8 0 0,-2-4 0,-5 4 0,-6-6 258,-2 2-129,-6-2 258,-8 4 0,-3-2 129,-6 4 0,1-4-258,3 0-129,8-1 129,12-3-129,8-4-129,24-3-129,8-1-129,20-6 0,11-1-387,8-4-129,6-6-1806,21 12-387,2-22-387,0 0 129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4:11.551"/>
    </inkml:context>
    <inkml:brush xml:id="br0">
      <inkml:brushProperty name="width" value="0.21167" units="cm"/>
      <inkml:brushProperty name="height" value="0.21167" units="cm"/>
      <inkml:brushProperty name="color" value="#938953"/>
      <inkml:brushProperty name="fitToCurve" value="1"/>
    </inkml:brush>
  </inkml:definitions>
  <inkml:traceGroup>
    <inkml:annotationXML>
      <emma:emma xmlns:emma="http://www.w3.org/2003/04/emma" version="1.0">
        <emma:interpretation id="{52E1A7BA-1FE0-4AC1-BB9B-37C13FD2F7BF}" emma:medium="tactile" emma:mode="ink">
          <msink:context xmlns:msink="http://schemas.microsoft.com/ink/2010/main" type="inkDrawing" rotatedBoundingBox="15573,3405 18734,2486 19342,4573 16181,5493" semanticType="callout" shapeName="Other">
            <msink:sourceLink direction="to" ref="{994D96A0-4E8B-4CD6-84AD-C59AE3221D10}"/>
            <msink:sourceLink direction="to" ref="{88C7515C-CC82-4074-B318-C8C6334D5554}"/>
          </msink:context>
        </emma:interpretation>
      </emma:emma>
    </inkml:annotationXML>
    <inkml:trace contextRef="#ctx0" brushRef="#br0">356 809 258,'0'0'129,"0"0"-129,19 2 0,-19-2 0,29 5 0,-12-2 0,6 1 0,2 0 0,7-3 0,2 3 129,7-4 129,0 2-129,7-2 129,4 0 129,3 0-129,7 2 0,4-2 0,7 1 0,1 1 0,12 0-129,1 0 0,13-1 129,-3-1-129,8 0 0,-1 0 129,-3 0 129,0 0-129,-5-3 129,-1-1-129,-8 1 0,-5-3 129,1 5-129,-10-5 0,7 1 258,-9 1-387,2-1 129,-5 1-129,-2 1 0,-4-1-129,-7 1 258,-2 1-258,-8 0 0,-4 2 0,-7-2 0,-2 2 0,-6 0 0,-1 0 0,-3 0 0,-3 0 0,-19 0 0,29 0 0,-29 0 0,19 2 129,-19-2-129,0 0 129,0 0-129,0 0 129,0 0 0,0 0 0,0 0-129,0 0 0,0 0 0,0 0 0,0 0 0,0 0 0,0 0-129,0 0 129,0 0 0,0 0 0,0 0 0,0 0 0,0 0 0,0 0 0,0 0-129,0 0 129,0 0 0,18 11 0,-18-11-129,0 0 129,5 18 0,-5-18 0,0 0 129,-1 19-129,1-19 0,-15 16 0,15-16 0,-19 20 0,19-20 129,-30 28-258,12-10 0,-7 3 129,-4 1-129,-8 3 0,-4 1-129,-14-1 258,-2 4 0,-12-3 0,-6 3 258,-3-4-258,-4 1 129,-2-1-129,-3 4 0,5-4 0,-7 1 0,4 1-129,-4 3 129,-7 1-258,0 2 258,-9 3-129,0 5 129,0 2 0,0 1 0,4 1 0,3-1 0,13 0 0,3-6 0,9 3 0,5-11 129,4 2-129,5-7 0,1 2 0,4-6 0,-1 0 0,9-1 0,-4-2 0,11-2 0,0 0 0,5-2-129,2 0 129,0-3 0,4 1 0,-3-1-129,6-2 129,-5 0 0,5 1 0,0-3-258,6 1 258,3-3-258,16-5-129,-23 7-129,23-7 0,0 0 129,0 0 0,0 0-258,0 0 129,0 0 129,12 16 0,8-12 129,5-1 129,12 1-129,6 1 129,10-3 0,9 1-258,4-3 258,7 2 0,4 0 0,4-2 0,-1 2 129,4 0 0,3-1-258,2 1 258,7 2 0,4-3-129,7 3 129,1 0 0,2 1 0,1 0 0,-5-1 0,1 1 0,-9 0 129,-4 1-258,-1-3 258,-4 1-129,3-1 0,1-1 0,1 2 0,0-2 258,-3-1-258,0 3 129,-10-2-129,-2 1 0,-15-1-129,-2 2-129,-12-3-129,-2 5 259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14.62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D34AE4D-8252-41E4-A449-51B9201F70E8}" emma:medium="tactile" emma:mode="ink">
          <msink:context xmlns:msink="http://schemas.microsoft.com/ink/2010/main" type="inkDrawing" rotatedBoundingBox="16090,3774 16154,4410 16125,4412 16062,3776" semanticType="callout" shapeName="Other">
            <msink:sourceLink direction="with" ref="{88C7515C-CC82-4074-B318-C8C6334D5554}"/>
          </msink:context>
        </emma:interpretation>
      </emma:emma>
    </inkml:annotationXML>
    <inkml:trace contextRef="#ctx0" brushRef="#br0">291 1341 6192,'25'66'4515,"-10"-24"-387,-15-13-129,1 8-1806,7 7-774,-8-6-258,0 6-645,0-8-387,3 1 0,1-7-258,-1 1-258,4-1-258,-7-7-903,7 6-774,1 3-1806,-8-9 129,0 14-387,-8-10 0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17.99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1AFF367-C093-4D53-B832-8CC61C073953}" emma:medium="tactile" emma:mode="ink">
          <msink:context xmlns:msink="http://schemas.microsoft.com/ink/2010/main" type="writingRegion" rotatedBoundingBox="16278,4287 16695,10409 14240,10576 13822,4455"/>
        </emma:interpretation>
      </emma:emma>
    </inkml:annotationXML>
    <inkml:traceGroup>
      <inkml:annotationXML>
        <emma:emma xmlns:emma="http://www.w3.org/2003/04/emma" version="1.0">
          <emma:interpretation id="{1F72EE33-0940-4823-8D93-FC42A52F2EBC}" emma:medium="tactile" emma:mode="ink">
            <msink:context xmlns:msink="http://schemas.microsoft.com/ink/2010/main" type="paragraph" rotatedBoundingBox="16278,4287 16695,10409 14240,10576 13822,44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2DAC15-F5B8-46FC-8274-B205EB5F338F}" emma:medium="tactile" emma:mode="ink">
              <msink:context xmlns:msink="http://schemas.microsoft.com/ink/2010/main" type="line" rotatedBoundingBox="16278,4287 16695,10409 14240,10576 13822,4455"/>
            </emma:interpretation>
          </emma:emma>
        </inkml:annotationXML>
        <inkml:traceGroup>
          <inkml:annotationXML>
            <emma:emma xmlns:emma="http://www.w3.org/2003/04/emma" version="1.0">
              <emma:interpretation id="{88C7515C-CC82-4074-B318-C8C6334D5554}" emma:medium="tactile" emma:mode="ink">
                <msink:context xmlns:msink="http://schemas.microsoft.com/ink/2010/main" type="inkWord" rotatedBoundingBox="16278,4287 16695,10409 14240,10576 13822,4455">
                  <msink:destinationLink direction="with" ref="{5E12EAB4-4C80-48A0-8D7B-223B950CC02B}"/>
                  <msink:destinationLink direction="with" ref="{847BA117-5A1F-4F5C-8B39-270504308EAF}"/>
                  <msink:destinationLink direction="with" ref="{9D34AE4D-8252-41E4-A449-51B9201F70E8}"/>
                  <msink:destinationLink direction="to" ref="{52E1A7BA-1FE0-4AC1-BB9B-37C13FD2F7BF}"/>
                </msink:context>
              </emma:interpretation>
              <emma:one-of disjunction-type="recognition" id="oneOf0">
                <emma:interpretation id="interp0" emma:lang="en-US" emma:confidence="0">
                  <emma:literal>is.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i.</emma:literal>
                </emma:interpretation>
                <emma:interpretation id="interp4" emma:lang="en-US" emma:confidence="0">
                  <emma:literal>"it,</emma:literal>
                </emma:interpretation>
              </emma:one-of>
            </emma:emma>
          </inkml:annotationXML>
          <inkml:trace contextRef="#ctx0" brushRef="#br0">-1103 4888 5160,'-57'42'3999,"23"-29"-387,15 15 129,-6-5-2322,-4-3-258,6 5-645,-2-2-516,2 2-903,0 0-1290,11 10-1548,-19-15 129,12 16-387,-17-17 129</inkml:trace>
          <inkml:trace contextRef="#ctx0" brushRef="#br0" timeOffset="-2620.8046">798 7346 516,'0'226'2967,"9"-128"-903,-2-27-2193,8-27-516,8-10-645,-23-34-258</inkml:trace>
          <inkml:trace contextRef="#ctx0" brushRef="#br0" timeOffset="1263.6019">683 7465 9546,'80'-5'4257,"-62"-6"0,-2 11-258,-16 0-2322,0 0-645,0 0-129,0 0-129,-6 16-387,-11-3-129,-7 10 0,-9 0-129,-12 9 0,-8 0-129,-15 5 129,-7 2-258,-8 2 0,-6 2-129,-9-4-387,4 7-258,-13-8-516,11 6-645,-11-10-258,11 2-903,-2-3-903,1-9-129,17 2 258,-4-13 129</inkml:trace>
          <inkml:trace contextRef="#ctx0" brushRef="#br0" timeOffset="748.8013">-1302 6681 4257,'-39'21'3225,"28"0"0,-12-13-387,7 11-1677,-2 4-774,2 4-387,-5 1-774,-6-3-1806,7 18-645,-17-18 0,14 12 129</inkml:trace>
          <inkml:trace contextRef="#ctx0" brushRef="#br0" timeOffset="530.4009">583 5806 1290,'94'-54'2709,"-51"42"258,-27-3-774,0 3 0,2 5 258,-18 7 258,0 0-516,0 0-129,0 0-516,0 0 0,-21 0-1032,-6 12 0,-5 8-387,-5 5-129,-19 7 0,-4 11-258,-17-3-516,1 17-774,-11-5-1548,-7-6-1032,6 9 0,-9-12-258</inkml:trace>
          <inkml:trace contextRef="#ctx0" brushRef="#br0" timeOffset="-171.6003">517 3820 9417,'22'-42'4644,"-19"26"-387,-4-4 0,-8-10-774,9 30-2838,-34-4-129,14 4-129,-10 11-129,0 12-129,-9 7 0,-4 9-129,-5 9 0,0 6-129,-2 6-129,-1 3-258,2 2-258,-7-4-258,6-1-129,-14-8-258,10 5 0,-15-13-129,9 6-516,-10-2-1677,-8-16-129,12 14 0,-16-15 129</inkml:trace>
          <inkml:trace contextRef="#ctx0" brushRef="#br0" timeOffset="-951.6017">357 1940 11739,'-17'-28'3999,"1"-1"0,16 29 0,0-19-3870,0 19 129,0 0 0,0 0 258,0 0-129,-22 9-258,6 12 0,-5 4-129,-6 10-129,-7 8-129,-10 7-258,1 10-903,-12 3-1290,-7-5-1161,8 13-387,-8-6 0,9 7-258</inkml:trace>
          <inkml:trace contextRef="#ctx0" brushRef="#br0" timeOffset="-764.4014">-769 3127 2064,'-55'57'2709,"43"-27"258,-22-20-516,16 12-1419,-3-3-129,1 1-645,4 0-387,-7-1-1032,14 11-1161,-23-17-774,20 19 516,-26-16-129</inkml:trace>
          <inkml:trace contextRef="#ctx0" brushRef="#br0" timeOffset="-592.8009">-1694 3943 1677,'-57'36'2322,"47"-11"-129,-19-13-1032,13-1-2451,15 15-387,1-26-645,0 36 259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4:41.6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C33FE5-9AAA-40EE-9C03-E3554B622076}" emma:medium="tactile" emma:mode="ink">
          <msink:context xmlns:msink="http://schemas.microsoft.com/ink/2010/main" type="writingRegion" rotatedBoundingBox="1666,619 12839,147 12926,2206 1753,2678"/>
        </emma:interpretation>
      </emma:emma>
    </inkml:annotationXML>
    <inkml:traceGroup>
      <inkml:annotationXML>
        <emma:emma xmlns:emma="http://www.w3.org/2003/04/emma" version="1.0">
          <emma:interpretation id="{133FECDD-363F-4EEA-BB7E-4497990D158D}" emma:medium="tactile" emma:mode="ink">
            <msink:context xmlns:msink="http://schemas.microsoft.com/ink/2010/main" type="paragraph" rotatedBoundingBox="1666,619 12839,147 12926,2206 1753,2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8C5109-B786-4DE9-93F1-B508BA824EAA}" emma:medium="tactile" emma:mode="ink">
              <msink:context xmlns:msink="http://schemas.microsoft.com/ink/2010/main" type="line" rotatedBoundingBox="1666,619 12839,147 12926,2206 1753,2678"/>
            </emma:interpretation>
          </emma:emma>
        </inkml:annotationXML>
        <inkml:traceGroup>
          <inkml:annotationXML>
            <emma:emma xmlns:emma="http://www.w3.org/2003/04/emma" version="1.0">
              <emma:interpretation id="{63E7949D-04C3-4DF7-8646-90062741FD03}" emma:medium="tactile" emma:mode="ink">
                <msink:context xmlns:msink="http://schemas.microsoft.com/ink/2010/main" type="inkWord" rotatedBoundingBox="1666,619 12839,147 12926,2206 1753,2678">
                  <msink:destinationLink direction="with" ref="{DC2BD7A0-E798-49E7-89C3-9808500D1D27}"/>
                </msink:context>
              </emma:interpretation>
              <emma:one-of disjunction-type="recognition" id="oneOf0">
                <emma:interpretation id="interp0" emma:lang="en-US" emma:confidence="0">
                  <emma:literal>Recap-Naxos</emma:literal>
                </emma:interpretation>
                <emma:interpretation id="interp1" emma:lang="en-US" emma:confidence="0">
                  <emma:literal>Recap-NM os</emma:literal>
                </emma:interpretation>
                <emma:interpretation id="interp2" emma:lang="en-US" emma:confidence="0">
                  <emma:literal>Recap-NM of</emma:literal>
                </emma:interpretation>
                <emma:interpretation id="interp3" emma:lang="en-US" emma:confidence="0">
                  <emma:literal>Recap-NMI</emma:literal>
                </emma:interpretation>
                <emma:interpretation id="interp4" emma:lang="en-US" emma:confidence="0">
                  <emma:literal>Recap-NM OS</emma:literal>
                </emma:interpretation>
              </emma:one-of>
            </emma:emma>
          </inkml:annotationXML>
          <inkml:trace contextRef="#ctx0" brushRef="#br0">-10887-2501 9546,'-5'-53'4902,"5"30"-387,0 3-645,-4-6-2064,4 26-774,14-32-258,8 19-258,3 1-258,10 3 0,6 3-129,9 6 0,3 0 0,4 13 0,0 1-129,-5 7 0,-4 4 0,-9 4 129,-9-1-129,-10 8 0,-13 3 0,-7 2 0,-16 0 0,-11 3 0,-9 1-129,-8-1 0,-2-1 129,-4-6-129,-2-1 258,4-10-258,7-1 129,6-9 0,6 0 0,8-7-129,21-9 129,-21 11-129,21-11 129,0 0 0,0 0 129,21 21-129,-5-10 258,7 5 0,2 4-129,7 6 129,4 3-129,8 6 129,1 4-129,6 8 0,1-1 0,5 4 0,0-2 0,0-2 129,-6-5-129,-5-2 0,-5-10 0,-7-3 0,-7-8 0,-6-2 0,-21-16-129,21 14-129,-21-14-258,0 0-774,0 0-3612,0 0 0,-10-10-258,10 10-258</inkml:trace>
          <inkml:trace contextRef="#ctx0" brushRef="#br0" timeOffset="-717.6013">-10915-2405 5805,'-9'-17'5160,"9"17"-516,0 0-129,-7-24-1548,7 24-1290,0 0-516,0 0-258,0 0-258,0 0-129,-2 15-129,2 6-129,-2 4 0,2 10 0,0 5 0,-2 9 0,2 5 0,-2 4 0,1 1 0,-1 0-129,-2-2 0,3 0 0,-1-6 0,2-1-129,0-5 0,0-6 0,0-5 0,3-6 0,4-7-129,-7-21-129,9 27 0,-9-27-258,0 0-258,0 0-516,16 7-1419,-10-18-2193,1-8 0,2-6-129,1-7-258</inkml:trace>
          <inkml:trace contextRef="#ctx0" brushRef="#br0" timeOffset="780.0014">-9736-1885 5031,'32'-13'4257,"-32"13"-258,34-14-129,-11 14-1548,-23 0-516,42-5-516,-24-4 0,9 9-387,-7-7-129,6 3-129,-6-1-258,3 1 0,-5-5-129,3 2 0,-5-5 0,0-1-129,-16 13 0,23-28 0,-16 10-258,-5-3 0,-2 3-129,-9-2 0,-10 8-129,-10 0 258,-5 6-258,-5 6 129,-5 2 258,-4 12 0,1 8 129,1 6-258,5 4 387,2 5-129,5 4 129,8 2-129,4-2 0,13 3 129,4-1-129,7 0 258,9-8-129,15 1 129,3-9-129,10-3 129,2-4-129,7-4 0,2-9-129,3 0 0,0-1-387,1-6-258,4 5-645,-15-9-2451,10-5-1032,-3-5-258,0-4-387,-2 1 0</inkml:trace>
          <inkml:trace contextRef="#ctx0" brushRef="#br0" timeOffset="1263.6019">-8477-1933 10449,'25'-31'4644,"-18"15"0,-7-1-258,-3-6-3096,3 23-387,-20-36-258,20 36 0,-34-27-387,11 20 129,-5 2-258,-2 5-129,-6 5 258,-1 13-129,-3 5 0,0 9 0,0 4-129,1 6 0,5 5 0,4 1 0,9 3 0,10-1 0,9 0-129,6-2 258,12-4-129,11-5 0,5-5 0,5-7 0,4-4-129,2-9-129,1-1-387,-3-13-516,12 3-1419,-5-3-1935,-1-5-387,-1-6-129,0-6 0</inkml:trace>
          <inkml:trace contextRef="#ctx0" brushRef="#br0" timeOffset="2059.2036">-7538-1997 10320,'-46'-25'4644,"16"16"129,-4 0-387,-10-3-2322,13 12-903,-13 0-258,10 10-258,-5-3-258,7 11-129,0 0 0,7 5-129,2 2 0,9 5-129,5 4 0,7 2 0,2 6-258,7-3 0,13 9-129,-1-8-129,10 4 129,-6-16-129,7 1 129,-3-15 129,3-9 0,0-5 387,-3-23 129,1-2 129,-4-17 0,4 1 0,-5-11 129,4 10-129,-8-3-129,1 10 0,-6 4-129,-3 8-129,-11 23 0,18-18 0,-18 18-129,16 20 0,-7 7 0,3 5 129,8 9-129,1 5 129,2 4-129,6-2 129,-3-2-129,3-11 0,3-3 0,-4-19-258,8-4-258,-8-18-258,15-5-258,-15-31 0,15 6 0,-15-18 258,8 7 387,-13-3 258,-3 0 645,-2 17 516,-18-3 387,10 21 0,-12-3-129,2 21 0,0 0-258,-12 18-129,1 6-258,4 19-129,-3 7-129,1 19 0,0 8 0,2 10-129,-1 6 0,1 3-129,4 0 0,-3-6 0,3-4 129,1-12 0,0-6 0,2-11-129,0-9 0,0-11-129,0-5 129,0-14-387,6 4-387,-6-22-1032,0 0-2967,5-9 0,-3-11-387,-2-5-258</inkml:trace>
          <inkml:trace contextRef="#ctx0" brushRef="#br0" timeOffset="2371.2041">-7016-2063 12900,'87'-37'5031,"-36"29"-516,1 5 258,7 10-3870,-8 4-129,6 12-258,-12-2 0,-4 6-129,-13-2-129,-7 1 0,-12-1 0,-7 2 0,-11-6 0,-19 2-129,-19-1 0,-13-1-258,-9 4-258,-15-13-387,9 20-2322,-14-16-1806,11-1-129,7-5-387,18-1-387</inkml:trace>
          <inkml:trace contextRef="#ctx0" brushRef="#br0" timeOffset="2979.6052">-5727-1878 11610,'0'0'4902,"13"0"-387,-13 0 258,0 0-3354,37-4-516,-12-5 0,19 9-258,-1-7 0,16 4-129,-2-4 0,5 3-258,-7-3 0,-2 3-129,-10 3-129,-9-3-258,-4 4-774,-30 0-3741,20 4-258,-20-4-129,0 0-387</inkml:trace>
          <inkml:trace contextRef="#ctx0" brushRef="#br0" timeOffset="6084.0107">-3793-2366 9288,'0'-23'4773,"0"23"-387,0 0-129,-11 0-1935,9 23-1161,-8 6-516,6 19 0,-7 0-129,6 18-258,-4 0 129,6 5-258,-1-7 0,2-5-129,1-10 258,1-11-258,0-8 0,0-9 258,0-21-129,0 0 129,0 0 0,0-32 0,-4-5-129,4-8 129,-2-12-258,0-5 129,2-9-258,0 2 258,0-1-258,-1 8 258,1 7-258,-2 10 258,0 10-129,0 10 129,-1 7-129,3 18 0,0 0 0,0 0 129,0 0-129,25 13 0,0 13 0,7 6 0,7 9 0,10 6 0,5 6 258,5 6-258,1-1 129,-1 1-129,-2-4 129,-6-2-129,-5-4 129,-3-9-129,-7-6 0,-10-9 0,-4-7 129,-4-11 129,-18-7-129,24-18 129,-15-14 1,0-12-259,-2-15 0,4-14 0,-2-10 0,-2-8 0,-2 4 0,-1 1 0,-2 8 0,-2 10 0,0 15 0,-2 14 0,0 18-388,-7 3-644,9 18-903,-7 10-2838,7 10-387,2 0-129,9 10-129</inkml:trace>
          <inkml:trace contextRef="#ctx0" brushRef="#br0" timeOffset="9016.8155">-2626-2506 6837,'3'-25'4386,"1"5"129,-4 20-258,0 0-1935,0 0-645,0 0-387,0 0-387,0 13-258,-4 10-258,4 16-129,-2 7-129,2 10 129,0 6-129,-1 4-129,-1-2 258,2-6-258,-2-8 129,2-9-129,-2-12 258,2-6-129,0-23 258,0 0 0,0 0-129,0 0 129,-1-36-129,1 1 129,-4-12-258,2-10 0,-1-7-129,-1-1 0,1-5 0,-1 6 0,-3 4 0,2 6 0,-1 6 0,3 13 0,-1 10 0,0 9 0,4 16 0,0 0 0,0 0 0,13 12 0,3 15-129,7 7 129,4 5 0,8 7 129,3 4-129,4 1 0,1-1 0,0-5 129,-4-6-129,-4-7 0,-4-7 129,-6-9-129,-2-13 129,-2-6 0,0-20-129,4-11 129,2-14 0,7-11 0,1-10 0,3-4-129,1 0 129,-5 9-129,-4 7 129,-7 11-129,-5 10 129,-6 13-129,-12 23-129,0 0 129,0 0 0,9 36 0,-9 1 0,2 7 0,2 10-129,-1 4 258,4 5-129,4-5 0,1-1-129,-1-5 129,1-4 0,1-7 129,-1-2-258,1-5 129,-3-4 129,-1-7-387,0 2 0,-9-25-387,18 37-129,-18-37-1161,25 13-2193,-7-10-774,7-3 0,5 0-387,7-10 0</inkml:trace>
          <inkml:trace contextRef="#ctx0" brushRef="#br0" timeOffset="9469.2166">-1269-2467 9417,'-20'-28'4773,"4"4"-258,16 24-129,0 0-1935,-25-8-1290,25 8-258,0 0-387,-14 26-129,7 1-258,-2 9-129,2 8 0,0 8 0,2 6 0,3 6-129,2 0 129,5-3-129,11-6 129,4-7 0,8-9 129,4-7-129,4-12 387,5-8-129,-4-12 258,7-5 0,-6-20 0,3-5 129,-9-15-387,0-6 258,-11-13-258,-7-4 130,-10-5-388,-4 0 0,-18 4-130,-10 1 1,-8 13-129,-8 5-129,3 22-258,-11 1-516,18 27-1290,-10 9-2451,10 14 129,4 9-258,7 5 0</inkml:trace>
          <inkml:trace contextRef="#ctx0" brushRef="#br0" timeOffset="9999.6176">-92-2517 11997,'27'-41'4644,"-27"25"-387,-3-1 258,-24-1-3483,27 18-258,-41-16-129,20 16-387,-6 0-129,2 7-129,0 7 0,4 6-129,3 3 129,4 2-129,8 3 129,6 2 0,2-1 0,20 1 129,8 0 0,9 1 129,9-3 0,9 4 0,-2-3-129,4 1 129,-4-2-129,-5 6 0,-11-6 129,-5 3-258,-15-3 129,-6-1 0,-13-4 258,0 2-258,-24-7 129,-8-1 0,-10-6 0,-10 0 0,-8-6 0,-6-3-129,-5-2 0,1 0 0,1-7-129,5-7-258,7 8-387,-7-8-3999,14 3-129,0 1-129,1 1-645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29.090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B905FB34-A94E-41BE-A56D-04F0CB5FC996}" emma:medium="tactile" emma:mode="ink">
          <msink:context xmlns:msink="http://schemas.microsoft.com/ink/2010/main" type="inkDrawing" rotatedBoundingBox="19601,4607 20078,4170 20099,4191 19621,4629" semanticType="callout" shapeName="Other">
            <msink:sourceLink direction="with" ref="{994D96A0-4E8B-4CD6-84AD-C59AE3221D10}"/>
          </msink:context>
        </emma:interpretation>
      </emma:emma>
    </inkml:annotationXML>
    <inkml:trace contextRef="#ctx0" brushRef="#br0">4308 1734 1,'-52'66'2966,"40"-33"388,-15-20 258,15 8-1161,-13 2-774,-2 0-645,-5 6-129,-2-1-774,-7 6-903,2-2-903,0 13-1161,-11-15-516,15 13 129,-10-17-258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2:29.932"/>
    </inkml:context>
    <inkml:brush xml:id="br0">
      <inkml:brushProperty name="width" value="0.06667" units="cm"/>
      <inkml:brushProperty name="height" value="0.06667" units="cm"/>
      <inkml:brushProperty name="color" value="#974806"/>
      <inkml:brushProperty name="fitToCurve" value="1"/>
    </inkml:brush>
  </inkml:definitions>
  <inkml:traceGroup>
    <inkml:annotationXML>
      <emma:emma xmlns:emma="http://www.w3.org/2003/04/emma" version="1.0">
        <emma:interpretation id="{CFC26021-EC92-448A-AC16-57112BA2CCB9}" emma:medium="tactile" emma:mode="ink">
          <msink:context xmlns:msink="http://schemas.microsoft.com/ink/2010/main" type="writingRegion" rotatedBoundingBox="19188,6767 19220,6767 19220,6907 19188,6907"/>
        </emma:interpretation>
      </emma:emma>
    </inkml:annotationXML>
    <inkml:traceGroup>
      <inkml:annotationXML>
        <emma:emma xmlns:emma="http://www.w3.org/2003/04/emma" version="1.0">
          <emma:interpretation id="{836DA168-1EB7-4F56-93B4-25844011DFA1}" emma:medium="tactile" emma:mode="ink">
            <msink:context xmlns:msink="http://schemas.microsoft.com/ink/2010/main" type="paragraph" rotatedBoundingBox="19188,6767 19220,6767 19220,6907 19188,69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37AE21-0554-4B5F-8B5D-89090E8956D1}" emma:medium="tactile" emma:mode="ink">
              <msink:context xmlns:msink="http://schemas.microsoft.com/ink/2010/main" type="line" rotatedBoundingBox="19188,6767 19220,6767 19220,6907 19188,6907"/>
            </emma:interpretation>
          </emma:emma>
        </inkml:annotationXML>
        <inkml:traceGroup>
          <inkml:annotationXML>
            <emma:emma xmlns:emma="http://www.w3.org/2003/04/emma" version="1.0">
              <emma:interpretation id="{93A26FF2-A46E-4A79-AE00-73C70CF9962E}" emma:medium="tactile" emma:mode="ink">
                <msink:context xmlns:msink="http://schemas.microsoft.com/ink/2010/main" type="inkWord" rotatedBoundingBox="19188,6767 19220,6767 19220,6907 19188,6907">
                  <msink:destinationLink direction="with" ref="{D277E258-7290-4A34-A302-59D37004479C}"/>
                  <msink:destinationLink direction="with" ref="{4305E415-AA31-458D-B7D4-B33C9CCFD438}"/>
                </msink:context>
              </emma:interpretation>
              <emma:one-of disjunction-type="recognition" id="oneOf0">
                <emma:interpretation id="interp0" emma:lang="en-US" emma:confidence="1">
                  <emma:literal>'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27 0 903,'-22'48'2451,"22"-48"-516,-10 41-516,10-18-2451,0-23-129,14 28-1032,-14-28 0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4:58.41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7708EE-4FBA-4D8E-8A95-6851CF81A255}" emma:medium="tactile" emma:mode="ink">
          <msink:context xmlns:msink="http://schemas.microsoft.com/ink/2010/main" type="writingRegion" rotatedBoundingBox="828,335 25252,38 25453,16534 1029,16831"/>
        </emma:interpretation>
      </emma:emma>
    </inkml:annotationXML>
    <inkml:traceGroup>
      <inkml:annotationXML>
        <emma:emma xmlns:emma="http://www.w3.org/2003/04/emma" version="1.0">
          <emma:interpretation id="{D1F1CAE0-4D38-42E6-872F-C1D4C111BB5C}" emma:medium="tactile" emma:mode="ink">
            <msink:context xmlns:msink="http://schemas.microsoft.com/ink/2010/main" type="paragraph" rotatedBoundingBox="831,248 19013,264 19012,1466 830,14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94E6CE-BA62-40C8-B815-D8FFBA926D63}" emma:medium="tactile" emma:mode="ink">
              <msink:context xmlns:msink="http://schemas.microsoft.com/ink/2010/main" type="line" rotatedBoundingBox="831,248 19013,264 19012,1466 830,1450"/>
            </emma:interpretation>
          </emma:emma>
        </inkml:annotationXML>
        <inkml:traceGroup>
          <inkml:annotationXML>
            <emma:emma xmlns:emma="http://www.w3.org/2003/04/emma" version="1.0">
              <emma:interpretation id="{32291647-7072-4406-89BB-C1E2C56E5FEB}" emma:medium="tactile" emma:mode="ink">
                <msink:context xmlns:msink="http://schemas.microsoft.com/ink/2010/main" type="inkWord" rotatedBoundingBox="831,437 4696,441 4695,1453 830,1450"/>
              </emma:interpretation>
              <emma:one-of disjunction-type="recognition" id="oneOf0">
                <emma:interpretation id="interp0" emma:lang="en-US" emma:confidence="0">
                  <emma:literal>NMos</emma:literal>
                </emma:interpretation>
                <emma:interpretation id="interp1" emma:lang="en-US" emma:confidence="0">
                  <emma:literal>N MOS</emma:literal>
                </emma:interpretation>
                <emma:interpretation id="interp2" emma:lang="en-US" emma:confidence="0">
                  <emma:literal>N MOs</emma:literal>
                </emma:interpretation>
                <emma:interpretation id="interp3" emma:lang="en-US" emma:confidence="0">
                  <emma:literal>HMOs</emma:literal>
                </emma:interpretation>
                <emma:interpretation id="interp4" emma:lang="en-US" emma:confidence="0">
                  <emma:literal>N Mos</emma:literal>
                </emma:interpretation>
              </emma:one-of>
            </emma:emma>
          </inkml:annotationXML>
          <inkml:trace contextRef="#ctx0" brushRef="#br0">1258 203 10707,'-7'-30'4644,"7"30"0,0 0 0,-2 12-3225,-1 10-516,3 21-387,1-1 0,10 13-129,-6 6 0,6 7-129,0-3 0,1-1-129,-1-8 0,-2-8-129,0-9 258,-4-9-258,0-12 129,-5-18-129,0 0-129,0 0 129,-10-32-258,1-2 258,-2-10-129,2-12 0,-1-4 0,2-8 129,1-3-129,0 2 129,4 5 129,-3 7-129,1 5 129,0 15 0,-1 8 0,5 13-129,1 16 129,0 0 129,0 0-129,21 16 0,0 11 0,8 5 0,4 7 0,7 6-129,2 3 129,6-2-129,-5-2 0,-2-8 0,-2-6 129,-7-5-129,-2-11 129,-1-8 0,-4-6 0,0-13 0,-1-10 0,5-9 0,-1-9-129,3-7 129,-3-7-129,-1 2 129,-4 3-129,-4 5 0,-4 6 129,-5 12-129,-4 10 0,-6 17 0,0 0 0,9 12 129,-6 15-129,1 8 0,-1 8 0,4 5 129,1 5-129,0 4 0,1 0 0,2-5 129,0-2-129,-1-2 129,1-5-129,-2-4 0,2-5 0,-4-6-129,2 0-129,-8-10-258,6 7-129,-7-25-1032,4 20-2838,-4-20-516,0 0-387,0 0 0</inkml:trace>
          <inkml:trace contextRef="#ctx0" brushRef="#br0" timeOffset="452.4008">2526 116 11352,'-9'-16'5031,"-8"-5"-516,17 21 129,0 0-3354,-27 10-645,18 17-129,-5 3-258,3 11-258,1 7 0,2 7 129,5 6-258,3 3 129,3-3 0,10-1 0,5-7 129,3-3-129,6-7 258,1-7-129,2-10 129,2-4 0,0-12 0,4-6 129,-4-4 0,4-13 129,-8-13-258,2-6 258,-8-13-387,-3-6 258,-8-15-129,-6-7-129,-5-9 0,-9 5 1,-9 3-260,-10 4-257,-2 17 0,-13 8-645,11 35-3612,-18 10-645,8 23 129,-5 12-645</inkml:trace>
          <inkml:trace contextRef="#ctx0" brushRef="#br0" timeOffset="1185.6018">3578 66 8901,'37'-46'4773,"-30"25"-258,-5 5-129,-2 16-1548,-30-8-2064,5 8-258,-9 11-387,-3 9 0,-3 5-258,-1 3 0,4 6 0,3-2 129,9 0-129,8 0 0,10-5 129,7-2 129,8-4 0,17 0 129,9-3-129,12 5 258,6-3 0,10 7 0,0-4 0,4 7-129,-7-2 0,-6 4 0,-10 0 0,-9 4-129,-16-6 129,-13 2-129,-9-5 0,-19 0 0,-12-6 129,-6-3-129,-9-7 0,-3-3 0,-3-6-129,3-2 129,0-2-129,5-6 0,3-5-129,6-1 0,4 1-129,4-3-129,14 13-903,-10-2-3612,27 5 129,-18-9-258,18 9-258</inkml:trace>
          <inkml:trace contextRef="#ctx0" brushRef="#br0" timeOffset="-1341.602">1 82 8514,'-2'-41'4902,"2"41"-129,0-25-258,0 6-2193,0 19-1161,14 0-258,7 16-129,-1 0-258,10 16-129,2 0 0,11 16 0,1 2-129,10 9 0,-1 1-129,2 2 0,2-1 0,-2-1 0,-1-3-129,-6-2 129,-4-5 0,-3-5 0,-7-6 0,-4-5 0,-5-8 0,-2-1-129,-5-7 129,-18-18-129,27 25-258,-27-25-129,16 13-129,-16-13-387,0 0-1677,0 0-2451,0 0 129,0-17-258,0-2-516</inkml:trace>
          <inkml:trace contextRef="#ctx0" brushRef="#br0" timeOffset="-1794.0031">24 185 8772,'14'-42'4773,"-11"24"-129,-3 18-129,0 0-2451,6-18-903,-6 18-258,0 0-258,0 0-129,0 0-129,5 23 0,-5-5-129,7 11 0,-3 3-129,3 9 129,-2 5-129,2 7 0,1-1 0,-1 1-129,-2-1 129,0-4-129,1-2 129,-1-3-129,2-8 129,-2-1-129,3-4 129,-5-1 0,2-4 0,-1-2-258,1-3 129,-3-4-258,2 1 0,-4-17 0,3 22-129,-3-22-258,0 0-258,0 0-774,0 0-2580,0-20-258,-5-1-387,-2-1-258</inkml:trace>
          <inkml:trace contextRef="#ctx0" brushRef="#br0" timeOffset="-998.4017">771 161 8127,'12'-65'5160,"-8"41"-258,3 8 0,-7-8-1677,0 24-2064,0 0-258,0 0-258,16 15-129,-9 11-129,-3 8 0,3 14-129,-2 7 0,4 11-129,-4 5 0,1 2 0,-1 2 0,-2-4-129,3-1 258,-3-8-387,3-5 258,1-9-387,0-4 129,-2-10-516,6 7-387,-11-21-2967,0 3-1161,0-23 0,0 20-387</inkml:trace>
        </inkml:traceGroup>
        <inkml:traceGroup>
          <inkml:annotationXML>
            <emma:emma xmlns:emma="http://www.w3.org/2003/04/emma" version="1.0">
              <emma:interpretation id="{FE22844F-71D1-45AB-96B2-20DDC0E22D73}" emma:medium="tactile" emma:mode="ink">
                <msink:context xmlns:msink="http://schemas.microsoft.com/ink/2010/main" type="inkWord" rotatedBoundingBox="5518,252 11610,257 11609,1323 5517,1318"/>
              </emma:interpretation>
              <emma:one-of disjunction-type="recognition" id="oneOf1">
                <emma:interpretation id="interp5" emma:lang="en-US" emma:confidence="1">
                  <emma:literal>Inverter</emma:literal>
                </emma:interpretation>
                <emma:interpretation id="interp6" emma:lang="en-US" emma:confidence="0">
                  <emma:literal>Investor</emma:literal>
                </emma:interpretation>
                <emma:interpretation id="interp7" emma:lang="en-US" emma:confidence="0">
                  <emma:literal>Invested</emma:literal>
                </emma:interpretation>
                <emma:interpretation id="interp8" emma:lang="en-US" emma:confidence="0">
                  <emma:literal>Inverted</emma:literal>
                </emma:interpretation>
                <emma:interpretation id="interp9" emma:lang="en-US" emma:confidence="0">
                  <emma:literal>Inerter</emma:literal>
                </emma:interpretation>
              </emma:one-of>
            </emma:emma>
          </inkml:annotationXML>
          <inkml:trace contextRef="#ctx0" brushRef="#br0" timeOffset="3010.8053">4686-149 9417,'16'-14'4902,"1"14"-129,5 0-129,19 1-2709,-6-4-258,31 3-516,-2-7-516,16 3-258,4-1-258,-4-4-387,2 9-387,-24-5-1290,3 5-2838,-24 3 129,-17 11-387,-18 8-129</inkml:trace>
          <inkml:trace contextRef="#ctx0" brushRef="#br0" timeOffset="3322.8059">4766 764 8772,'0'21'4644,"0"-21"0,23 14 0,-23-14-2580,37 6-516,-12-6-387,23 5-387,-2-5-258,13 5-129,0-1 0,5 0-387,0-1-129,-4-3-387,6 7-1032,-16-7-3225,-2-7 129,-9-5-387,-2-10 0</inkml:trace>
          <inkml:trace contextRef="#ctx0" brushRef="#br0" timeOffset="2745.6049">4995-3 10191,'29'-36'4773,"-29"36"-129,17-19-258,-15 3-2193,-2 16-1290,0 0-258,9 16-129,-9 0-129,7 14 0,-3 6-129,5 13 129,-4 5-129,2 8-129,-2 4 0,3 1 0,-1-2 0,2-5-129,-2-5 0,0-8 0,0-8 0,0-9 0,0-3 0,-2-10-258,-5-17 129,8 20-258,-8-20-387,0 0-2580,-16 0-1419,-2-9-129,-2-9-129,-3-3-645</inkml:trace>
          <inkml:trace contextRef="#ctx0" brushRef="#br0" timeOffset="3759.6065">5545 392 12255,'-4'-21'5031,"13"21"-258,-9 0 0,45 35-3612,-35-17-258,15 14-129,-9-4-258,2 10-129,-7-1-258,-4 2-258,-4 0 0,-3-5-129,0-3 129,0-10-258,-3-2 129,3-19-129,0 0 129,-9-8 129,9-17 129,3-6-129,6-4 129,4-6 258,1-4-129,4 3 0,0 1 258,3 7-258,-3 0 258,5 13-129,2 1 0,1 15-129,3 5 129,1 7-129,0 11 0,2 8 0,0 7-129,-1 2 0,-3 8-129,-8-6-129,-1 8-387,-15-13-387,15 10-2451,-19-15-1548,0-6 258,0-21-774,0 0 129</inkml:trace>
          <inkml:trace contextRef="#ctx0" brushRef="#br0" timeOffset="4071.6072">6308 440 11610,'16'-9'4902,"12"7"-387,-10 6 258,-18-4-3354,32 37-516,-16-15-129,13 11-258,-10 1-129,4 7-129,-7-4 129,0 3-387,-3-7 129,-1-2 0,-5-10 129,2-5-129,-9-16 129,18-3-129,-6-24 0,3-12 0,1-11 0,0-12 0,3-6-258,-3-5-129,2 12-129,-11-4-387,9 29-1161,-16 4-2967,0 14 0,0 18-387,0 0 0</inkml:trace>
          <inkml:trace contextRef="#ctx0" brushRef="#br0" timeOffset="4914.0086">7069 556 13029,'41'3'4902,"-14"-3"-258,-1 0-387,12 0-3354,-8 0-129,11 4-258,-5-4-129,3 0-129,-7-4 129,0-3-129,-7-7-129,-4-4 0,-9-3-129,-6-6 0,-6 2-129,-7-3-129,-11 4 0,-16 1-129,-2 7 0,-8 6 129,-2 10 0,-4 0-129,4 12 258,-1 9-129,8 8 129,7 5 129,7 5-129,8 5 258,6-1-129,11 2 258,0-3 129,21 3-129,6-10 129,16 3-129,5-12 129,12-1-129,6-9 129,5-3-258,4-11 129,1-2 0,-3-4-129,-2-12 129,-5-5 0,-5-4-129,-6-9-129,-5-7 129,-8-2-258,-10-1 0,-5 1-258,-15-1 0,-6 6-129,-8 1 0,-10 17 0,-15 1-129,4 13 0,-11-3 0,9 9 0,-5 4 0,12 7 0,0-6 129,18-5 0,-10 18 387,10-18 258,10 11 258,8-11-129,9 1 258,-2-1 129,10 0 0,-5-7 0,8 7 0,-8-7-129,4 7 0,-8-3-129,6 3 0,-8 0-129,2 3 0,-1 6 0,-2 7-129,0 4 0,1 4-129,-1 7-129,-4 4-129,1 8 0,-10-6-387,8 11-258,-18-21-1548,9 7-2451,-5-13 0,-4-21-258,18 15-387</inkml:trace>
          <inkml:trace contextRef="#ctx0" brushRef="#br0" timeOffset="5194.8092">8739-146 9675,'9'-64'5031,"-9"64"-258,0 0-129,0 0-1032,6 15-2709,4 22-129,-3 6-129,9 21 0,-3 7-129,6 14-129,1 4-129,1 6 0,-1-3-258,-1-3 0,-4-7 0,-5-14-258,1-8-258,-11-19-516,7 4-2193,-10-26-1935,3-19 516,-31 11-903,15-11-129</inkml:trace>
          <inkml:trace contextRef="#ctx0" brushRef="#br0" timeOffset="5382.0095">8583 406 13029,'83'-9'4773,"-33"7"-258,7 2-387,2 0-4515,7 0-3612,3 4-258,-1-4-516,1 0 0</inkml:trace>
          <inkml:trace contextRef="#ctx0" brushRef="#br0" timeOffset="6380.4112">9234 552 11997,'85'-7'4902,"-40"3"-516,1 3 258,-12-7-3354,14 8-387,-7 0-258,5 0-129,-11 0-129,1 0 0,-9-7-129,-1-2 0,-8-7-129,-5-3-129,-8-4 0,-5-2-129,-9 3-129,-16-2 0,-7 8-129,-12 3 0,-3 11 0,-6 2 129,2 11-129,-1 9 129,11 6 0,4 3 0,12 5 129,11 3 129,8-1 129,8 3 129,12-6 0,18 3 258,4-9 129,17 3-129,4-12 129,12 1-129,1-12 0,6-1-129,-1-6 129,0 0-258,-6-14-258,-3-4 259,-9-9-259,-6-5 0,-8-5 0,-7-6 0,-10-3 0,-8-1-259,-7 1 1,-11 0-129,-6 9-129,-11 1 0,-3 15 0,-8 1-129,1 13 129,-1-2 0,4 9 129,3 0 0,21 0 129,-18 16 258,18-16 0,4 18 129,-4-18 129,35 12 0,-11-10 129,6 2 0,-4-4 0,6 0 0,-3 0 0,1 0 0,-1 0-129,1 0 0,-3-2 0,3 2 0,-2 3 0,1 8-129,-1 0 0,1 5 129,-4 7-258,-1 4 129,0 8-258,-5 3 0,2 10-387,-8-4-387,17 22-1290,-7-16-2709,6 1-129,5-10-387,12-3 129</inkml:trace>
        </inkml:traceGroup>
        <inkml:traceGroup>
          <inkml:annotationXML>
            <emma:emma xmlns:emma="http://www.w3.org/2003/04/emma" version="1.0">
              <emma:interpretation id="{2ED5FE62-5C85-47ED-9E12-1036E62F71BA}" emma:medium="tactile" emma:mode="ink">
                <msink:context xmlns:msink="http://schemas.microsoft.com/ink/2010/main" type="inkWord" rotatedBoundingBox="12094,325 17181,330 17180,1291 12093,1286"/>
              </emma:interpretation>
              <emma:one-of disjunction-type="recognition" id="oneOf2">
                <emma:interpretation id="interp10" emma:lang="en-US" emma:confidence="1">
                  <emma:literal>Circuit</emma:literal>
                </emma:interpretation>
                <emma:interpretation id="interp11" emma:lang="en-US" emma:confidence="0">
                  <emma:literal>circuit</emma:literal>
                </emma:interpretation>
                <emma:interpretation id="interp12" emma:lang="en-US" emma:confidence="0">
                  <emma:literal>Circuits</emma:literal>
                </emma:interpretation>
                <emma:interpretation id="interp13" emma:lang="en-US" emma:confidence="0">
                  <emma:literal>Circus</emma:literal>
                </emma:interpretation>
                <emma:interpretation id="interp14" emma:lang="en-US" emma:confidence="0">
                  <emma:literal>circuits</emma:literal>
                </emma:interpretation>
              </emma:one-of>
            </emma:emma>
          </inkml:annotationXML>
          <inkml:trace contextRef="#ctx0" brushRef="#br0" timeOffset="6973.2123">11827 155 8901,'39'-67'3999,"-39"31"258,-1 9-387,-12 8-2580,-26-10-129,11 17-387,-19-6 0,3 16-387,-6 0 129,6 4-129,-10 9 129,11 14-129,-5 2 0,9 12 0,-2 2-129,9 12 129,0 0-258,9 8 129,5-1-258,10 3 129,8-6 0,1 0 0,17-8 0,11-4 0,4-6 0,12-5 0,3-7 0,3-4-129,5-7 0,2-9-258,10 2-129,-9-9-645,14 0-1161,-17-7-2451,3-11 258,-6-4-516,-4-6-129</inkml:trace>
          <inkml:trace contextRef="#ctx0" brushRef="#br0" timeOffset="7332.0129">12083 114 13029,'2'-83'4515,"2"52"-645,-4 31 0,0 0-4128,17 6-2193,-9 19-1419,-8 3-516,5 9-258,-3 3-129</inkml:trace>
          <inkml:trace contextRef="#ctx0" brushRef="#br0" timeOffset="7176.0126">12195 365 12642,'0'-16'4773,"0"16"-387,-3 11 0,3-11-2838,0 34-516,0-11-258,5 14-129,1-1-129,4 5-258,-3-2-387,-5-5-387,7 5-903,-11-14-3354,2-7 258,0-18-645,0 0 129</inkml:trace>
          <inkml:trace contextRef="#ctx0" brushRef="#br0" timeOffset="7878.0139">12443 652 11997,'92'12'4902,"-47"-12"-387,-5 0 258,-4-19-2838,1 13-903,-12-13-258,4 1-258,-11-11 0,-4 1-258,-7-9 0,-5-1-129,-2-3-129,-6-1-129,-6 2 0,-6 3-129,0 9-129,-5-3-129,4 17 0,-10 0-258,10 14-129,-8 0 0,27 0-129,-37 12 129,26 4 0,11-16 258,-18 18 387,18-18 129,0 0 387,7 18 258,-7-18 129,30 2 129,-14-4 129,13 2-129,-6-4 0,11 4-129,-6-5 129,10 5-129,-8-2-129,7 2-129,-5 0 0,2 0-129,-2 4 0,-3 5-129,-5 1-129,1 5 129,-3 4-129,-3 4 0,-1 6-129,-4 1 0,-1 6-258,-6-6-129,5 9-387,-12-16-645,11 15-1032,-9-15-2322,12-4 387,9-6-516,9-8-129</inkml:trace>
          <inkml:trace contextRef="#ctx0" brushRef="#br0" timeOffset="8190.0144">13874 388 9417,'11'-60'4773,"-27"31"-129,-11 6-258,-5-3-903,6 22-2451,-15-5-258,12 11-129,-8 9-258,5 12-129,-2 5-129,8 11 129,-1 4-258,7 5 129,6 0-129,7 0 129,7-2 0,2-1 0,14-4 129,10-4-258,5-5 129,8-3-258,3-8 258,-1-5-516,4 0 0,-8-16-387,11 13-1806,-10-15-2064,-3-11 129,-6-8-516,1-6 129</inkml:trace>
          <inkml:trace contextRef="#ctx0" brushRef="#br0" timeOffset="8798.4154">14275 435 11997,'0'0'4644,"0"0"-129,-13 7 0,13 16-3354,0-23 0,0 44-258,0-21-258,0 10-258,4-3-129,5 2-129,1-4-129,3-3 0,3-2 0,0-7 0,3-5-129,3-7 129,1-4-129,2-8 258,0-9-129,1-6 0,-1-8 0,2-3 0,-2-1 0,-6 1 0,-1 4 129,-2 3 0,-5 6 0,-11 21-129,11-20 129,-11 20-129,0 0 129,10 18 0,-3 0-129,2 5 0,2 2 129,3 3 0,0 1-129,4-4 0,-2 1 0,-2-6 0,2-2 0,-16-18 0,27 21-129,-27-21 129,29 0-129,-13-3 129,1-13 0,3-6 129,-1-5-129,3 1 0,-3-3 258,1 4-129,-6 2 0,-3 7 0,-11 16-129,16-12 129,-16 12-129,0 0 0,16 26-129,-11-6 129,2 3-129,2 2 0,2 2-258,-2-8-129,7 6-258,-16-25-903,34 15-1677,-34-15-1548,30-9 129,-18-13-129,-3-10-258</inkml:trace>
          <inkml:trace contextRef="#ctx0" brushRef="#br0" timeOffset="9282.0163">15153 64 12513,'9'-117'4902,"-2"80"-129,-5 8 0,-2 29-2709,13-18-903,6 18-387,-19 0 0,34 16-129,-14 6-257,4 15-388,1 13 0,4 10 0,-6 10 0,2 5 0,-4 3 0,-3 0 0,0-3 0,-6-7 0,1-10 0,-4-10 0,1-9 0,-4-10 0,-1-6 0,-5-23 0,0 0 0,0 0-517,-14 0-128,-15-27 0,3 2 0,-10-12 0,6 2 129,-6-5 129,8 5 258,5 3 129,5 3 258,18 10 129,0 1 129,21 11 129,8-2 0,22 7-129,15-7 0,26 6-129,13-8-128,16 2-259,6-2 0,-5 1 0,-8-1 0,-20 0 0,-21 6 0,-25-4-388,-17 9-773,-31 0-3612,-22 0-258,-13-2 129,1 2-516</inkml:trace>
        </inkml:traceGroup>
        <inkml:traceGroup>
          <inkml:annotationXML>
            <emma:emma xmlns:emma="http://www.w3.org/2003/04/emma" version="1.0">
              <emma:interpretation id="{389056C4-BB50-4A5D-82A5-29DF9CBFBBAC}" emma:medium="tactile" emma:mode="ink">
                <msink:context xmlns:msink="http://schemas.microsoft.com/ink/2010/main" type="inkWord" rotatedBoundingBox="17901,830 19013,831 19012,853 17900,852"/>
              </emma:interpretation>
              <emma:one-of disjunction-type="recognition" id="oneOf3">
                <emma:interpretation id="interp15" emma:lang="en-US" emma:confidence="0">
                  <emma:literal>_</emma:literal>
                </emma:interpretation>
                <emma:interpretation id="interp16" emma:lang="en-US" emma:confidence="0">
                  <emma:literal>-</emma:literal>
                </emma:interpretation>
                <emma:interpretation id="interp17" emma:lang="en-US" emma:confidence="0">
                  <emma:literal>•</emma:literal>
                </emma:interpretation>
                <emma:interpretation id="interp18" emma:lang="en-US" emma:confidence="0">
                  <emma:literal>.</emma:literal>
                </emma:interpretation>
                <emma:interpretation id="interp19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9999.6176">17069 372 10320,'0'0'4515,"0"0"0,0 0-387,0 0-2451,0 0-387,0 0-129,0 0-387,18 6-129,-18-6-129,37 3 0,-1-3-129,26 4-129,18-4 0,23 2 0,8-2 0,9 0-129,1 0-129,-5 0 0,-13 0 0,-23-4 0,-21 4-129,-22-4-129,-8 4-516,-29 0-1419,0 0-2451,0 0-129,-25-8-387,-7 2-258</inkml:trace>
        </inkml:traceGroup>
      </inkml:traceGroup>
    </inkml:traceGroup>
    <inkml:traceGroup>
      <inkml:annotationXML>
        <emma:emma xmlns:emma="http://www.w3.org/2003/04/emma" version="1.0">
          <emma:interpretation id="{3CED338D-7B07-4D15-A5A4-2791961EA589}" emma:medium="tactile" emma:mode="ink">
            <msink:context xmlns:msink="http://schemas.microsoft.com/ink/2010/main" type="paragraph" rotatedBoundingBox="1554,2369 24463,2098 24486,4091 1578,43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04B7AE-2202-48F8-9B27-9F4C13BFB275}" emma:medium="tactile" emma:mode="ink">
              <msink:context xmlns:msink="http://schemas.microsoft.com/ink/2010/main" type="inkBullet" rotatedBoundingBox="1564,3171 2291,3162 2293,3281 1565,3290"/>
            </emma:interpretation>
            <emma:one-of disjunction-type="recognition" id="oneOf4">
              <emma:interpretation id="interp20" emma:lang="en-US" emma:confidence="0">
                <emma:literal>_</emma:literal>
              </emma:interpretation>
              <emma:interpretation id="interp21" emma:lang="en-US" emma:confidence="0">
                <emma:literal>-</emma:literal>
              </emma:interpretation>
              <emma:interpretation id="interp22" emma:lang="en-US" emma:confidence="0">
                <emma:literal>•</emma:literal>
              </emma:interpretation>
              <emma:interpretation id="interp23" emma:lang="en-US" emma:confidence="0">
                <emma:literal>~</emma:literal>
              </emma:interpretation>
              <emma:interpretation id="interp24" emma:lang="en-US" emma:confidence="0">
                <emma:literal>Z</emma:literal>
              </emma:interpretation>
            </emma:one-of>
          </emma:emma>
        </inkml:annotationXML>
        <inkml:trace contextRef="#ctx0" brushRef="#br1" timeOffset="18423.6324">749 2712 9933,'-17'-7'4515,"17"7"-258,0 0-258,0 0-2451,0 0-516,10 7-258,-10-7-129,18 11-129,-18-11 0,37 16 129,-13-10-129,9 2 0,-1-4 0,6 3-129,1-5 0,5 3-129,-1-5 0,3 2 0,-5-2-129,2 0 0,-6 0 0,1 2-129,-6-2 129,-4 2-129,-5-2 129,-1 1-129,-5 1 0,-1 0 0,-16-2 0,25 3 0,-25-3 0,20 2 0,-20-2-258,0 0-258,23 13-387,-23-13-3870,0 0-129,0 16-258,0-16-258</inkml:trace>
      </inkml:traceGroup>
      <inkml:traceGroup>
        <inkml:annotationXML>
          <emma:emma xmlns:emma="http://www.w3.org/2003/04/emma" version="1.0">
            <emma:interpretation id="{E78C5C56-50BB-4547-AA6C-AE9E0DB23F2F}" emma:medium="tactile" emma:mode="ink">
              <msink:context xmlns:msink="http://schemas.microsoft.com/ink/2010/main" type="line" rotatedBoundingBox="3149,2350 24463,2098 24486,4091 3173,4344"/>
            </emma:interpretation>
          </emma:emma>
        </inkml:annotationXML>
        <inkml:traceGroup>
          <inkml:annotationXML>
            <emma:emma xmlns:emma="http://www.w3.org/2003/04/emma" version="1.0">
              <emma:interpretation id="{8B72EFFD-7DB8-4F28-9F81-82D4475A0B1C}" emma:medium="tactile" emma:mode="ink">
                <msink:context xmlns:msink="http://schemas.microsoft.com/ink/2010/main" type="inkWord" rotatedBoundingBox="3152,2634 6067,2599 6078,3565 3164,3600"/>
              </emma:interpretation>
              <emma:one-of disjunction-type="recognition" id="oneOf5">
                <emma:interpretation id="interp25" emma:lang="en-US" emma:confidence="0">
                  <emma:literal>RTL</emma:literal>
                </emma:interpretation>
                <emma:interpretation id="interp26" emma:lang="en-US" emma:confidence="0">
                  <emma:literal>RTZ</emma:literal>
                </emma:interpretation>
                <emma:interpretation id="interp27" emma:lang="en-US" emma:confidence="0">
                  <emma:literal>12th</emma:literal>
                </emma:interpretation>
                <emma:interpretation id="interp28" emma:lang="en-US" emma:confidence="0">
                  <emma:literal>RTW</emma:literal>
                </emma:interpretation>
                <emma:interpretation id="interp29" emma:lang="en-US" emma:confidence="0">
                  <emma:literal>RTE</emma:literal>
                </emma:interpretation>
              </emma:one-of>
            </emma:emma>
          </inkml:annotationXML>
          <inkml:trace contextRef="#ctx0" brushRef="#br1" timeOffset="31293.655">2325 2376 7869,'0'-19'4515,"2"3"129,-2 16-387,0 0-1806,0 0-645,0 0-774,0 0-258,0 0-387,4 12 0,-1 15 0,-3 3-129,6 14-129,-1 3 129,0 10 0,2-2-258,0 2 129,2-4 0,0-3-129,0-6 0,0-4 0,0-7 0,-2-2 129,0-6-129,-1-6 0,-3-1 0,-3-18-129,5 21 129,-5-21-258,0 0-387,0 0-1419,0 0-2451,0 0-129,-10-16-258,3 0 0</inkml:trace>
          <inkml:trace contextRef="#ctx0" brushRef="#br1" timeOffset="31886.456">2322 2269 8901,'23'-37'4773,"-11"19"-129,8 4-129,-1 10-1677,3-15-1548,19 17-258,0-7-387,10 9-258,4 2-129,2 9 0,-3 6-258,-3 8 129,-10 2-129,-7 9 129,-14 3-129,-17 2 0,-6 1 0,-21 1-129,-9 0 0,-12-8 0,-3-1 0,-5-9-129,3-3 129,0-8 0,11-2 129,7-6-129,7-3 129,9-1-129,16-2 129,0 0 129,-7 16 0,7-16 129,27 27 0,1-6 0,6 0 129,14 11 0,2-1 0,10 4-129,2 1 0,2 1 0,2-1 0,-2-1-129,-7-3 0,-5-1 0,-8-6 129,-8-4-258,-8-3 258,-8-6-258,-20-12 0,21 13-258,-21-13-129,0 0-387,0 0-1290,0 0-2838,7-11 129,-7-7-516,0-1-129</inkml:trace>
          <inkml:trace contextRef="#ctx0" brushRef="#br1" timeOffset="32307.6568">3286 2293 11739,'-4'-27'4902,"4"27"-387,6-20 129,17 22-3225,-2-2-387,20 4-258,2-4 0,19 1-129,7-1-258,13 0 0,5 0-129,2-9-129,-5 1 0,-8-1-129,-8 2-129,-17-2-129,-8 5-129,-23-5-774,3 9-3483,-23 0-387,-16 0-129,-13 0-258</inkml:trace>
          <inkml:trace contextRef="#ctx0" brushRef="#br1" timeOffset="32572.8572">3777 2239 13803,'0'0'5160,"-11"16"-387,11-16 0,0 46-3999,-2-12 0,2 18-129,-5 5-258,3 12 129,-1 6-387,1 0 0,0-1 0,2-6 0,0-7 0,0-8-129,7-9 129,4-8-387,0-8 258,-1-8-387,4 1-129,-14-21-1032,27 13-3225,-27-13-129,16 2-387,-16-2-129</inkml:trace>
          <inkml:trace contextRef="#ctx0" brushRef="#br1" timeOffset="33212.4584">4474 2252 11094,'23'-38'5289,"-23"38"-645,14-19 258,-14 19-2193,0 0-1935,0 0-129,11 26-129,-11 6-258,4 16 0,-3 8-129,1 9 129,0 8-129,-2 4 0,0-1-129,0-6 129,0-8-129,0-8 0,0-14 129,-2-6-129,2-11 0,-2-5 0,2-18 0,0 16 129,0-16-129,0 0 0,0 0 129,0 0-258,0 0 387,0 0-258,9 13 0,-9-13 0,27 5 0,-4-3 129,4 1 0,10 1 1,6-1-130,8 1 0,3 0 0,6 1 0,-1 0 0,-2 1 0,-4-1 0,-1 0 0,-8-1 0,-8 1 0,-6-3 0,-10 0 0,-3 1 0,-17-3 0,20 6-1162,-20-6-3740,0 0-129,0 0-129,-16 0-516</inkml:trace>
        </inkml:traceGroup>
        <inkml:traceGroup>
          <inkml:annotationXML>
            <emma:emma xmlns:emma="http://www.w3.org/2003/04/emma" version="1.0">
              <emma:interpretation id="{950B8CEA-7D4F-462B-A593-4C643C02A8F1}" emma:medium="tactile" emma:mode="ink">
                <msink:context xmlns:msink="http://schemas.microsoft.com/ink/2010/main" type="inkWord" rotatedBoundingBox="7005,2305 12658,2238 12675,3711 7022,3778"/>
              </emma:interpretation>
              <emma:one-of disjunction-type="recognition" id="oneOf6">
                <emma:interpretation id="interp30" emma:lang="en-US" emma:confidence="1">
                  <emma:literal>(Resistor</emma:literal>
                </emma:interpretation>
                <emma:interpretation id="interp31" emma:lang="en-US" emma:confidence="0">
                  <emma:literal>('Resistor</emma:literal>
                </emma:interpretation>
                <emma:interpretation id="interp32" emma:lang="en-US" emma:confidence="0">
                  <emma:literal>("Resistor</emma:literal>
                </emma:interpretation>
                <emma:interpretation id="interp33" emma:lang="en-US" emma:confidence="0">
                  <emma:literal>(resistor</emma:literal>
                </emma:interpretation>
                <emma:interpretation id="interp34" emma:lang="en-US" emma:confidence="0">
                  <emma:literal>(Resistors</emma:literal>
                </emma:interpretation>
              </emma:one-of>
            </emma:emma>
          </inkml:annotationXML>
          <inkml:trace contextRef="#ctx0" brushRef="#br1" timeOffset="35521.2622">6555 1903 7224,'2'-27'4644,"-2"27"-387,-2-25 129,-12 9-2322,14 16-645,-21 0-258,6 11-387,-8 10-129,0 17-129,-9 4 0,-2 22-129,-7 11 0,2 14 0,-2 7 0,6 7-258,4-1 0,14 1-129,11-3 0,8-10 129,21-8 0,13-9-129,10-10 129,9-6 0,2-6 0,2-6 0,-2-4 0,-4-9 0,-5-4-258,-5-7 0,-2 3-387,-13-19-645,11 6-2709,-12-8-903,-4-3-129,-3 0-258</inkml:trace>
          <inkml:trace contextRef="#ctx0" brushRef="#br1" timeOffset="37752.0663">9253 2451 9417,'0'-53'2838,"0"53"-2838,0 0 0,0 0-3483,11 33-645</inkml:trace>
          <inkml:trace contextRef="#ctx0" brushRef="#br1" timeOffset="44491.2782">7085 2298 10836,'50'-62'4773,"-13"35"-129,11 0-129,-7-5-2709,25 21-903,-7-5-129,10 11-387,-7 5-129,-5 4-129,-10 12 0,-14 10 0,-13 10 0,-17 3-129,-4 7-129,-24 1 0,-11 2-129,-14-4 0,-7 1-258,-8-12 258,2 0-129,-1-13 129,11-3 0,5-7 129,11-4 0,10 0 258,7-7-129,20 0 129,-16 2 129,16-2 0,0 0 0,27 18 129,-2-8-129,11 8 129,4 0 0,14 7 0,-1 1-129,9 3 0,-5-1-129,4 3 129,-10-5-129,-1 1 0,-7-6 129,-6-1-129,-5-6 0,-7-1 0,-5-6 0,-20-7 0,23 7-258,-23-7-129,0 0-516,0 0-1677,-9-11-2193,9 11-387,-20-19 0,20 19-387</inkml:trace>
          <inkml:trace contextRef="#ctx0" brushRef="#br1" timeOffset="43929.6772">7092 2346 10449,'11'-27'4773,"-11"27"-258,0 0-258,0 0-2451,0 0-903,11 32-258,-11-5-129,0 12-129,0 0-129,1 13 0,-1-2 0,4 5-129,-2-2 0,1-3 0,1-2 0,1-5-129,-1-4 129,1-5-129,2-8 0,-1-2 129,-1-5-258,-5-19 0,3 23-129,-3-23-516,0 0-1935,0 0-2064,0 0 258,-10-5-645,1-16-129</inkml:trace>
          <inkml:trace contextRef="#ctx0" brushRef="#br1" timeOffset="44959.2789">7962 2704 12642,'66'-13'4902,"-32"6"-387,1 2 129,6 5-3483,-12-11-258,4 6-387,-4-8-129,-4 1-129,-7-2 0,-18 14-129,21-31-129,-21 13 0,0 18-129,-27-24 0,1 18 0,-8 3-129,0 3 0,-5 5 0,5 11 0,0 4 129,6 3 0,5 5 0,5 1 129,7 1 0,6 0 129,5 0 0,7-1 129,14-1 0,4-3 0,11-2-129,1-3 0,6-2 129,3-4-258,-1-3-258,6-1-258,-12-10-774,20 6-1935,-11-6-1548,0 0 0,4-9-258,3-5-258</inkml:trace>
          <inkml:trace contextRef="#ctx0" brushRef="#br1" timeOffset="45396.0798">9074 2670 11352,'5'-22'4644,"-8"-6"-129,3 28-129,-27-11-2967,0 2-645,6 9-258,-6-1-258,4 1 0,2 5-129,3 6-129,2-1 0,16-10-129,-20 23 129,20-23 0,-1 29-129,1-29 258,14 30-129,7-14 0,8 0 258,4 4-129,5-1 0,4 1 129,-2-1 0,-1 3-129,-4-4 0,-5-1 0,-6-1 0,-8 0 0,-16-16 129,7 24 0,-7-24 0,-18 17 0,-11-11 0,-1-1-129,-9-1-129,-4-4 0,-1 0-129,-2 0 0,3 0-258,0-9 0,11 5-129,-1-8-258,15 10-903,-9-14-1548,27 16-1290,-16-16-387,16 16 0,5-20-129</inkml:trace>
          <inkml:trace contextRef="#ctx0" brushRef="#br1" timeOffset="45661.2802">9284 2645 11223,'0'0'4773,"0"0"-129,17 2 0,-6 21-3096,-11-23-516,16 48 0,-11-21-387,10 12-129,-3-2-258,2-1-258,1-3-129,-5-6-258,4 2-387,-14-29-2064,0 0-1806,0 0-129,0 0-129,6-16-645</inkml:trace>
          <inkml:trace contextRef="#ctx0" brushRef="#br1" timeOffset="45786.0804">9348 2583 11094,'-18'-98'4644,"14"62"-258,-1 4-129,0 7-2580,5 25-1419,9 0-1290,-4 14-3225,4 4 129,1 12-645,-1-3 0</inkml:trace>
          <inkml:trace contextRef="#ctx0" brushRef="#br1" timeOffset="46238.4812">9709 2647 9804,'42'-22'4902,"-42"22"0,27-12-516,-27 12-1032,0 0-2580,0 0 0,0 0-387,0 0 0,-14 11-258,14-11-129,-27 19-129,27-19 0,-26 29 0,26-29 0,-13 32 0,13-15 0,2-1 129,14 0 0,7 0 0,5 0 129,4 0 0,4 0 0,-2-3 0,0 3 129,-2-4-129,-4 3 0,-7-3 129,-3 1-129,-18-13 129,18 23 0,-18-23 0,-2 23 0,-16-14-129,-3 1 129,-11-2-129,-7 0-258,-4 0 0,-12-8-516,7 8-516,-16-8-2709,14-1-1032,6-6-129,8-4-129,11-2-387</inkml:trace>
          <inkml:trace contextRef="#ctx0" brushRef="#br1" timeOffset="46987.2826">10162 2670 9417,'20'-39'5031,"5"28"-258,9 4-129,5 7-903,2-4-2580,21 4-387,2-3-129,16 1-258,2-7-258,5 4 129,-2-6-129,-3 0 0,-11 1-129,-14-1 129,-14 2-129,-18 2 0,-25 7 0,0 0-129,0 0 129,-29 9-129,4 9 0,1 5 0,0 4 0,3 5 0,10 5 0,6-2 129,5 1 0,7-2 0,9-4 0,6-3 0,4-6 129,10-8 129,-2-12 0,1-1 0,-3-17 0,-2-8-129,-5-11 0,-9-8-258,-5-3-258,-11-17-774,0 13-3483,-11 1-387,-3 11 129,-5 8-516</inkml:trace>
          <inkml:trace contextRef="#ctx0" brushRef="#br1" timeOffset="46566.0818">10499 1985 15351,'39'-40'5160,"-39"40"-258,0 0 0,21 4-3870,-21 14-516,0 17 129,0 5-386,0 17-259,2 10 0,5 13 0,2 6 0,3 3 0,1 1 0,1-4 0,0-8 0,-3-10 0,1-11 0,-6-20 0,1-1-904,-7-36-2321,-15 19-1806,-6-19-129,-2 0 0,-13-12-258</inkml:trace>
          <inkml:trace contextRef="#ctx0" brushRef="#br1" timeOffset="47517.6835">11183 2793 12384,'77'28'5160,"-42"-21"-516,-1-1 258,-7-6-2709,7 0-1161,-13-8-258,7 1-129,-8-9-129,1-2 1,-3-6-517,0-7 0,-7-4 0,-4-4 0,-7-4 0,0-2 0,-4 3 0,-12-3 0,2 11-517,-9-3-128,7 17-258,-9-1 0,25 21-258,-37-9-129,37 9 0,-24 7 0,24 11 129,0-18 258,0 21 516,0-21 387,27 9 258,3-5 645,-1-8 0,15 1 387,-8-15-129,10 14-129,-12-15-129,5 13-129,-11-6-129,1 8-129,-11 3-129,3 2 129,-21-1-129,30 34-129,-17-7 0,-1 9 1,-1 4-259,-2 9 0,-4 0 0,-5 1 0,0 2-130,-7-11-1031,7 1-3612,-9-4-387,4-4 258,3-8-645</inkml:trace>
        </inkml:traceGroup>
        <inkml:traceGroup>
          <inkml:annotationXML>
            <emma:emma xmlns:emma="http://www.w3.org/2003/04/emma" version="1.0">
              <emma:interpretation id="{F6024231-A17C-4A89-873E-36B79305CDDA}" emma:medium="tactile" emma:mode="ink">
                <msink:context xmlns:msink="http://schemas.microsoft.com/ink/2010/main" type="inkWord" rotatedBoundingBox="13219,2356 19863,2278 19874,3180 13229,3258"/>
              </emma:interpretation>
              <emma:one-of disjunction-type="recognition" id="oneOf7">
                <emma:interpretation id="interp35" emma:lang="en-US" emma:confidence="1">
                  <emma:literal>transistor</emma:literal>
                </emma:interpretation>
                <emma:interpretation id="interp36" emma:lang="en-US" emma:confidence="0">
                  <emma:literal>transistors</emma:literal>
                </emma:interpretation>
                <emma:interpretation id="interp37" emma:lang="en-US" emma:confidence="0">
                  <emma:literal>Transistor</emma:literal>
                </emma:interpretation>
                <emma:interpretation id="interp38" emma:lang="en-US" emma:confidence="0">
                  <emma:literal>transistor'</emma:literal>
                </emma:interpretation>
                <emma:interpretation id="interp39" emma:lang="en-US" emma:confidence="0">
                  <emma:literal>transiston</emma:literal>
                </emma:interpretation>
              </emma:one-of>
            </emma:emma>
          </inkml:annotationXML>
          <inkml:trace contextRef="#ctx0" brushRef="#br1" timeOffset="49030.8861">12393 2389 12513,'25'-15'4902,"1"12"-258,10-1 0,-2-10-3225,19 12-774,8-5-645,1-7-1806,9 9-2709,4 1 0,-6 0-387,-3 4-129</inkml:trace>
          <inkml:trace contextRef="#ctx0" brushRef="#br1" timeOffset="48828.0858">12588 1962 9933,'8'-24'4902,"-8"24"-258,5-16-387,-5 16-1806,0 0-903,0 0-387,0 0-387,19 20-258,-6 16-129,-4 4 129,7 17 0,-5 6-258,5 11 0,-6 3-129,3 1 0,-3-3 0,1-4-129,0-7 129,-4-9-129,2-8 0,-2-12-129,-2-4-129,-3-14-129,3 3-387,-5-20-1548,-14 3-2451,14-3-129,-25-7-129,6-9-516</inkml:trace>
          <inkml:trace contextRef="#ctx0" brushRef="#br1" timeOffset="49592.4871">13168 2648 13674,'47'16'5031,"-28"-16"-258,2 0 0,-21 0-3483,33-8-516,-17-7 0,5 1-387,-5-11 129,-4 0-387,-3-9 0,-5-3-258,-4 0 0,-9-4-129,-7 3 0,-9 1-258,0 9 0,-11-1-129,6 13 0,-9 0 129,11 12 0,-3-3 0,12 7 129,1-1 258,18 1 129,0 0 258,0 0 0,20 0 129,5 0 129,14 0 129,-2-2-129,11 0 129,-3-5-258,3 3 0,-8-5 0,3 6-129,-5-6 129,-3 5-129,-6 3-129,-1 1 130,-5 3-259,0 10 0,-3 4 0,-2 8 0,-2 6 0,-2 4 0,-2 6 0,-1-2 0,0 8-130,-8-8-257,8 5-387,-9-15-258,17 10-1032,-13-21-2064,22-1-645,6-9-258,16-8-129,12 0-129</inkml:trace>
          <inkml:trace contextRef="#ctx0" brushRef="#br1" timeOffset="49998.0878">14412 2394 13287,'-25'-57'4773,"-4"36"-129,-3-2-258,6 21-3096,-14-5-516,10 8-129,-5 7-129,6 9-258,1 3-129,8 10 129,1-1-258,4 4 129,8 3-258,4 0 0,3-1 0,0-1-129,12 2-129,1-11 0,8-1 0,-1-9 0,8-3 129,0-10 258,4-2 0,0-9 258,-1-12 129,4 1 0,-6-10 129,5 5-129,-8-4 0,3 6 0,-8 4-258,0 6 0,1 8 0,-3 5-129,-1 11-129,-2 6 0,2 8-258,-6 0-129,10 9-516,-19-18-2064,11 5-1677,-14-21 0,27 13-387,-11-13-387</inkml:trace>
          <inkml:trace contextRef="#ctx0" brushRef="#br1" timeOffset="50356.8885">14796 2301 12255,'0'-17'5031,"0"17"-387,18-6 129,-18 6-2709,37 25-1290,-21-5 0,5 14-258,-5-1-258,-3 5-129,-4 4-258,-8-4-129,3 1-258,-4-12 129,0-2 0,0-25 129,0 0 0,0 0 129,16-13 258,0-17 129,-2-11 258,8 0-129,-3-5 0,4 8 0,-5-1 0,3 13-129,-1 2 0,3 17-129,0 7-129,2 22 129,0 10-258,0 3-129,5 10-129,-7-6-387,15 16-1161,-15-18-2838,9-6 0,0-13-258,7-10-258</inkml:trace>
          <inkml:trace contextRef="#ctx0" brushRef="#br1" timeOffset="50778.0892">15952 2239 11352,'-2'-23'5031,"-33"2"-645,10 17 258,0 6-2838,-7 3-1032,7 11-258,-4-3-129,6 4-129,4 1-258,6 2 129,10-1-129,3 3-129,10-3 129,14 3 0,6-1 0,9 4 0,4-2 129,1 4 0,2-2-129,-3 3 258,-6-3-258,-5 2 258,-8-2-129,-8-2 0,-9-2 0,-7 1 129,-4-6-129,-14-2 0,-10-4 0,-4-2 0,-9-5 0,-4-3 0,-1 0-129,-4-3-129,2-5-129,-1-6-129,9 9-387,-4-16-903,19 6-2967,-2 3 0,27 12-387,-21-21-258</inkml:trace>
          <inkml:trace contextRef="#ctx0" brushRef="#br1" timeOffset="51012.0896">16263 2275 13803,'0'0'5160,"16"0"-387,-16 0 0,11 30-3612,-11-9-258,12 15-129,-8 0-129,8 6-258,-3 1-387,0-4-258,4 2-387,-12-23-774,15 5-3354,-16-23-258,16 4-258,-10-17 0</inkml:trace>
          <inkml:trace contextRef="#ctx0" brushRef="#br1" timeOffset="51152.4899">16381 2102 11739,'-7'-82'4386,"3"56"-258,4 26-129,0 0-3612,0 0-3225,4 10-1032,1 10-516,13 8 0,-1-3-516</inkml:trace>
          <inkml:trace contextRef="#ctx0" brushRef="#br1" timeOffset="51511.2902">16797 2223 9159,'0'0'4386,"-11"4"-129,11-4-258,-21 23-2580,1-14-645,11 7 129,9-16-387,-19 34-258,17-15-129,2 2 129,4-1-129,12 5 258,-2-7 0,13 7 129,-4-8 0,12 8 129,-6-9 0,6 11-129,-8-11 129,1 7-258,-8-7 0,0 4 0,-20-20 0,14 30-129,-14-30-129,-6 27 129,-13-15-387,-10-5 0,-4 4-258,-17-9-516,7 10-1290,-14-12-2838,6-2 129,-1-10-387,13-2 0</inkml:trace>
          <inkml:trace contextRef="#ctx0" brushRef="#br1" timeOffset="52260.0915">17151 2351 13416,'50'-21'4902,"-17"17"-129,3 1 0,10 6-3483,4-3-645,19 0-129,8 0-129,10 0-129,2-3-129,-4-4 0,-6-2-129,-10-2 129,-14-1-129,-19 1 0,-17 4-129,-19 7 129,0 0-129,-23 0 0,0 16 0,-5 7 0,1 11 0,0 5 129,2 5-129,6 6 129,8-2 0,6-1 129,3-6 0,4-6 0,7-8 258,8-6 0,-1-10 0,9-9 0,-5-4 1,1-16-388,-3-10 0,-2-10 0,-2-8 0,-7-13 0,2 2-775,-9-12-902,0 15-3096,0 3-387,-5 13-129,-2 12-129</inkml:trace>
          <inkml:trace contextRef="#ctx0" brushRef="#br1" timeOffset="51823.2908">17290 1851 15351,'62'-19'5160,"-35"19"129,-27 0-516,37 23-3741,-26-4-129,8 15-644,-8 2-259,1 14 0,1 5 0,-1 12 0,1 6 0,1 7 0,-2-1 0,3-3 0,-1-3 0,-5-14 0,3-4 0,-12-21 0,13 5-2968,-13-39-2192,-16 21 0,-8-21-516,1-3 129</inkml:trace>
          <inkml:trace contextRef="#ctx0" brushRef="#br1" timeOffset="52774.8926">18154 2588 13545,'96'32'5160,"-46"-21"-387,-6-10 129,1 12-3225,-11-13-774,8-9-129,-10-11-258,2 3-129,-9-17-257,0-5-130,-9-4 0,-7-5 0,-4 2 0,-5-2 0,-12 7 0,-11-4-388,-1 13-128,-8 4-129,6 12-129,-10 0 129,8 10 0,-2-1 0,10 7 129,2 0 129,18 0 129,-16 0 129,16 0 258,0 0 0,14 0 258,8 0 129,-3-2 0,12 1 129,-5-7-129,12 8 129,-6-5 0,7 5-129,-4-3 0,4 3-128,-3 0-388,0 0 0,-3 0 0,-1 5 0,-1 4 0,-3 5 0,-1 6 0,-4 8 0,-2 8 0,-1 6 0,-1 12 0,-4 3 0,9 19-1162,-9-12-3869,-1 4-387,-3-11 0,5-4-516</inkml:trace>
        </inkml:traceGroup>
        <inkml:traceGroup>
          <inkml:annotationXML>
            <emma:emma xmlns:emma="http://www.w3.org/2003/04/emma" version="1.0">
              <emma:interpretation id="{0ED30557-1497-4C86-A445-CD8A12110D90}" emma:medium="tactile" emma:mode="ink">
                <msink:context xmlns:msink="http://schemas.microsoft.com/ink/2010/main" type="inkWord" rotatedBoundingBox="20694,2159 24463,2114 24486,4091 20718,4136"/>
              </emma:interpretation>
              <emma:one-of disjunction-type="recognition" id="oneOf8">
                <emma:interpretation id="interp40" emma:lang="en-US" emma:confidence="1">
                  <emma:literal>Logic)</emma:literal>
                </emma:interpretation>
                <emma:interpretation id="interp41" emma:lang="en-US" emma:confidence="0">
                  <emma:literal>Logic))</emma:literal>
                </emma:interpretation>
                <emma:interpretation id="interp42" emma:lang="en-US" emma:confidence="0">
                  <emma:literal>Logics)</emma:literal>
                </emma:interpretation>
                <emma:interpretation id="interp43" emma:lang="en-US" emma:confidence="0">
                  <emma:literal>logic)</emma:literal>
                </emma:interpretation>
                <emma:interpretation id="interp44" emma:lang="en-US" emma:confidence="0">
                  <emma:literal>Logia)</emma:literal>
                </emma:interpretation>
              </emma:one-of>
            </emma:emma>
          </inkml:annotationXML>
          <inkml:trace contextRef="#ctx0" brushRef="#br1" timeOffset="53430.0936">19863 1711 12900,'9'-18'5031,"13"18"-258,-19 10 129,24 30-3870,-22 2-129,13 22-258,-9 9 129,9 15-258,-4 6 0,2 6-129,-4-4 1,-3-4-388,-2-8 0,-1-15 0,-1-12 0,-1-12 0,-1-17 0,6-8 0,-9-20 0,32 9 0,-7-9 0,5-4 0,6-3 0,3-2 0,2-2 0,-2-1 0,2 8-517,-14-17-2192,6 14-2451,-4-4 0,3 1-387,-4-3-129</inkml:trace>
          <inkml:trace contextRef="#ctx0" brushRef="#br1" timeOffset="53804.4945">20904 2285 11223,'-21'-64'4773,"-1"41"-129,-6 5 0,-17 4-3354,20 14-516,-14 4-129,9 14-129,0 5-258,8 9-129,3 5 0,8 8 129,6-3-129,5 5 129,9-7-129,14-2 258,2-8-129,10-3 0,1-15 129,5-3 0,-2-9 129,0-9-258,-7-12 129,-3-8-257,-12-10-130,-4-7 0,-11-6 0,-2-5 0,-6 4 0,-10-2-130,2 10-386,-13 3-387,13 24-645,-21-2-3354,11 20-258,-4 2 0,5 18-258</inkml:trace>
          <inkml:trace contextRef="#ctx0" brushRef="#br1" timeOffset="54568.8959">21267 2271 10191,'112'-50'4773,"-73"27"129,-14 2-129,-18-6-2967,9 24-516,-16 3-387,0 0-258,0 0-129,0 0-387,-14 0 0,14 0-129,-18 26-129,11-8 129,3 5 0,4-1-129,0-5 129,0-17-129,18 27 0,-18-27 129,29 9-129,-13-9 129,0-4 0,-16 4 0,24-17 0,-24 17 0,20-9 0,-20 9 0,18 17 0,-9 17 129,0 14 0,3 18 129,4 13 0,7 15 129,-1 5 0,6 14 0,-7-1 0,4 7 0,-9-2 0,-3-1-258,-8-14 1,-5-12-130,0-15 0,-14-16 0,-6-22 0,-8-24 0,-4-17 0,-4-32 0,-3-12 0,-5-12 0,-1-6-130,1-11 1,6 1 0,6-4 0,4 3 0,10 3 129,9 4-129,9 4 0,7 4 0,18 2 129,16 1 0,12 4-129,15 1 129,9 4 0,6 2 0,1 4 0,-2 3 0,-11 9 0,-14 3 129,-13 12 0,-14 2-129,-12 8 0,-18 7 129,0 0-129,7 15 0,-7 6 129,-3 7-129,1 6 0,2 4 0,0 3 0,0-1 0,0-6-258,3 0-129,-3-13-387,13 6-516,-13-27-3483,0 0-258,0 0-129,14-21-258</inkml:trace>
          <inkml:trace contextRef="#ctx0" brushRef="#br1" timeOffset="54693.696">22112 1981 2451,'-2'-23'129,"2"23"-129,0 14 0,0-14-2322</inkml:trace>
          <inkml:trace contextRef="#ctx0" brushRef="#br1" timeOffset="54974.4966">22775 2332 8901,'0'0'4773,"-27"10"-258,8 6-129,-4 9-2064,-7-3-1419,12 15-129,-7-5-129,11 13-258,-1-3-258,14 3 0,1-3-129,8 1 129,14-5-258,12-6 129,10-6 0,8-6-258,6-4-129,-1-16-516,16 3-1161,-7-4-2322,-13-24-258,-3-7-129,-14-20-387</inkml:trace>
          <inkml:trace contextRef="#ctx0" brushRef="#br1" timeOffset="55224.097">23143 1803 11868,'86'55'5160,"-29"-8"-258,5 11 129,0 12-3612,8 33-516,-12 7 0,-4 17-258,-21 4-387,-15 6 129,-18 0-129,-18-1-129,-33 1-645,-38-13-3999,-21-12-516,-24-16 129,-12-21-774</inkml:trace>
        </inkml:traceGroup>
      </inkml:traceGroup>
    </inkml:traceGroup>
    <inkml:traceGroup>
      <inkml:annotationXML>
        <emma:emma xmlns:emma="http://www.w3.org/2003/04/emma" version="1.0">
          <emma:interpretation id="{63C86863-4DD9-44DD-A1BD-10FD8BC4EFBA}" emma:medium="tactile" emma:mode="ink">
            <msink:context xmlns:msink="http://schemas.microsoft.com/ink/2010/main" type="paragraph" rotatedBoundingBox="1687,4534 24793,4377 24804,5997 1698,61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81D907-E894-4EB8-AFC8-3AE17FEF9AC2}" emma:medium="tactile" emma:mode="ink">
              <msink:context xmlns:msink="http://schemas.microsoft.com/ink/2010/main" type="inkBullet" rotatedBoundingBox="1693,5387 2623,5380 2624,5406 1693,5413"/>
            </emma:interpretation>
            <emma:one-of disjunction-type="recognition" id="oneOf9">
              <emma:interpretation id="interp45" emma:lang="en-US" emma:confidence="1">
                <emma:literal>_</emma:literal>
              </emma:interpretation>
              <emma:interpretation id="interp46" emma:lang="en-US" emma:confidence="0">
                <emma:literal>-</emma:literal>
              </emma:interpretation>
              <emma:interpretation id="interp47" emma:lang="en-US" emma:confidence="0">
                <emma:literal>=</emma:literal>
              </emma:interpretation>
              <emma:interpretation id="interp48" emma:lang="en-US" emma:confidence="0">
                <emma:literal>~</emma:literal>
              </emma:interpretation>
              <emma:interpretation id="interp49" emma:lang="en-US" emma:confidence="0">
                <emma:literal>•</emma:literal>
              </emma:interpretation>
            </emma:one-of>
          </emma:emma>
        </inkml:annotationXML>
        <inkml:trace contextRef="#ctx0" brushRef="#br1" timeOffset="56768.4996">881 4921 11739,'-20'0'4386,"20"0"0,0 0 0,0 0-3096,0 0-516,16 0 0,9 5 0,2-5-129,14 2 0,2-2 0,14 2-129,-1-2 0,14 0-258,-1 0 129,9 0-129,-3 0 0,0 0-128,-8 0-130,-4-2 0,-8 2 0,-11 0 0,-10 0 0,-14-2 0,-4 2-388,-16 0-515,0 0-3354,0 0-774,0 0 0,-13 15-258</inkml:trace>
      </inkml:traceGroup>
      <inkml:traceGroup>
        <inkml:annotationXML>
          <emma:emma xmlns:emma="http://www.w3.org/2003/04/emma" version="1.0">
            <emma:interpretation id="{E42FD1EE-AA9D-4572-AFB3-466E1C605547}" emma:medium="tactile" emma:mode="ink">
              <msink:context xmlns:msink="http://schemas.microsoft.com/ink/2010/main" type="line" rotatedBoundingBox="3579,4521 24793,4377 24804,5997 3590,6141"/>
            </emma:interpretation>
          </emma:emma>
        </inkml:annotationXML>
        <inkml:traceGroup>
          <inkml:annotationXML>
            <emma:emma xmlns:emma="http://www.w3.org/2003/04/emma" version="1.0">
              <emma:interpretation id="{28712171-C124-41D1-B0C2-51088D55AA7C}" emma:medium="tactile" emma:mode="ink">
                <msink:context xmlns:msink="http://schemas.microsoft.com/ink/2010/main" type="inkWord" rotatedBoundingBox="3580,4702 4840,4693 4846,5570 3586,5578"/>
              </emma:interpretation>
              <emma:one-of disjunction-type="recognition" id="oneOf10">
                <emma:interpretation id="interp50" emma:lang="en-US" emma:confidence="1">
                  <emma:literal>No</emma:literal>
                </emma:interpretation>
                <emma:interpretation id="interp51" emma:lang="en-US" emma:confidence="0">
                  <emma:literal>N 0</emma:literal>
                </emma:interpretation>
                <emma:interpretation id="interp52" emma:lang="en-US" emma:confidence="0">
                  <emma:literal>N O</emma:literal>
                </emma:interpretation>
                <emma:interpretation id="interp53" emma:lang="en-US" emma:confidence="0">
                  <emma:literal>N o</emma:literal>
                </emma:interpretation>
                <emma:interpretation id="interp54" emma:lang="en-US" emma:confidence="0">
                  <emma:literal>N D</emma:literal>
                </emma:interpretation>
              </emma:one-of>
            </emma:emma>
          </inkml:annotationXML>
          <inkml:trace contextRef="#ctx0" brushRef="#br1" timeOffset="65052.1143">2749 4275 11997,'16'-25'4773,"-16"25"-516,21-14 387,-1 16-3096,-20-2-645,24 21-258,-7-5 0,15 12-129,-4 3 0,11 8-129,-2 4 0,6 8-129,-7 1 0,5 3-129,-6-2 0,1 3 0,-2-1 0,-2-4-129,-2-4 129,0-5-129,-1-4 0,-3-10 0,-3-3-129,-3-7 0,-4-6 0,-16-12-258,21 13-129,-21-13-387,0 0-903,9-20-2967,-9-5 129,0-7-516,0-10 129</inkml:trace>
          <inkml:trace contextRef="#ctx0" brushRef="#br1" timeOffset="64646.5136">2752 4328 11868,'16'-10'4773,"-16"10"-387,0 0 129,22 7-3225,-22-7-516,7 37 0,-7-8-258,5 15 0,-3 8-258,5 14 129,-2 3-258,1 6 0,-5-2 0,3-6 0,-1-6-129,1-10 0,1-10 0,-1-10 129,0-10-129,-4-21 0,8 21 0,-8-21 0,0 0 0,0 0-129,0 0 0,0 0-129,0 0-258,0 0-903,0 0-2451,0-19-774,-7-3-129,-2-4-258,-1-12-129</inkml:trace>
          <inkml:trace contextRef="#ctx0" brushRef="#br1" timeOffset="65364.1148">3339 4311 11997,'-5'-22'4902,"3"-3"-387,2 25 258,0 0-3096,0 0-645,0 0-258,0 0-258,0 0-129,0 16-129,2 11 0,0 7-129,1 10 129,1 11 0,3 10-129,-2 4 0,4 2 0,-2-1-129,2-3 0,0-6 0,-2-8-129,4-7-129,-4-8 0,2-4-258,-4-13-387,11 9-1161,-11-9-2709,-5-21 0,24 22-258,-24-22-129</inkml:trace>
          <inkml:trace contextRef="#ctx0" brushRef="#br1" timeOffset="65722.9154">3779 4659 9417,'-16'-5'4644,"5"16"-258,-5 10-129,3-1-2064,8 24-1290,-9-3-129,12 12-129,-5-8-258,7 3-129,4-9-129,10-1 0,2-10 0,9-5 129,0-10 0,5-5 0,0-8 258,6 0-129,-6-16 129,4-1 0,-8-15-129,-1 0 129,-11-11-129,-5-3 0,-9-10-257,-7 3-130,-16 0 0,-11-1-130,-1 17-515,-19-9-1548,5 24-2709,-5 12-129,4 10-258,1 14-129</inkml:trace>
        </inkml:traceGroup>
        <inkml:traceGroup>
          <inkml:annotationXML>
            <emma:emma xmlns:emma="http://www.w3.org/2003/04/emma" version="1.0">
              <emma:interpretation id="{F04BCBE8-CD99-4DEB-A296-DF0C5830551D}" emma:medium="tactile" emma:mode="ink">
                <msink:context xmlns:msink="http://schemas.microsoft.com/ink/2010/main" type="inkWord" rotatedBoundingBox="5506,5037 8576,5016 8582,5792 5511,5813"/>
              </emma:interpretation>
              <emma:one-of disjunction-type="recognition" id="oneOf11">
                <emma:interpretation id="interp55" emma:lang="en-US" emma:confidence="1">
                  <emma:literal>power</emma:literal>
                </emma:interpretation>
                <emma:interpretation id="interp56" emma:lang="en-US" emma:confidence="0">
                  <emma:literal>Power</emma:literal>
                </emma:interpretation>
                <emma:interpretation id="interp57" emma:lang="en-US" emma:confidence="0">
                  <emma:literal>powder</emma:literal>
                </emma:interpretation>
                <emma:interpretation id="interp58" emma:lang="en-US" emma:confidence="0">
                  <emma:literal>Powder</emma:literal>
                </emma:interpretation>
                <emma:interpretation id="interp59" emma:lang="en-US" emma:confidence="0">
                  <emma:literal>Powel</emma:literal>
                </emma:interpretation>
              </emma:one-of>
            </emma:emma>
          </inkml:annotationXML>
          <inkml:trace contextRef="#ctx0" brushRef="#br1" timeOffset="66206.516">4723 4654 14964,'0'-30'4773,"0"30"-129,0 0 129,0 21-4128,0 9-258,4 17 0,-3 2 0,5 14-129,-3 1 0,6 7-129,-2-3 0,2-4 0,4-7-258,-3-8 258,3-4-258,-4-11 0,1-8-129,-4-8 0,1-2-387,-7-16-516,0 0-1935,0 0-1806,0 0 258,0 0-645,-14-21 0</inkml:trace>
          <inkml:trace contextRef="#ctx0" brushRef="#br1" timeOffset="66596.5167">4675 4656 13416,'60'-54'4773,"-24"37"-258,3 6 258,13 11-3483,-8-4-645,13 8-129,-3 5-129,1 7-129,-4 2 0,-3 3-129,-9-1 0,-7 3 129,-10-5 0,-15 3-129,-9-2 0,-19 1 0,-17-6-129,-11-1 0,-8-1-129,-9-6-129,-2-3 0,1-3-129,6 0 0,6-9-129,18 9-387,-1-19-1032,38 19-2709,-17-15 0,17 15-258,0 0 0</inkml:trace>
          <inkml:trace contextRef="#ctx0" brushRef="#br1" timeOffset="67017.7174">5516 4672 11223,'-5'-23'4773,"-23"-4"-387,28 27 129,-24 4-2967,3 3-645,14 18-258,-5 1-258,6 10-258,3 3 129,3 6-129,1-3 0,14 3 0,1-6 0,5-5 0,2-8 129,4-4 0,-1-12 129,1-2-129,-4-8 129,2-6 0,-7-12 0,2-5-129,-8-9 129,-1-3-129,-8-8-128,-3-3-130,0-1 0,-9 1 0,-5 5-259,-7 6-128,-1 10-129,-11 2-1032,11 19-3225,-8 4-258,0 14-129,1 9-129</inkml:trace>
          <inkml:trace contextRef="#ctx0" brushRef="#br1" timeOffset="67641.7187">5872 4659 12900,'11'-21'4773,"-11"21"-258,0 0 129,0 9-3225,0 19-774,0-1-258,0 12 129,0-1-258,2 8 0,5-5-129,5 0 0,4-6-129,4-4 0,3-6 0,0-8 0,2-8 0,0-7 0,-2-2 0,-2-11 0,-1-5 129,-4-7 0,-2-4-129,-3-1 129,-2-2-129,-2 1 129,-2 4-129,-1 4 0,1 5 0,-5 16-129,18-7 129,-18 7 0,28 23-129,-8 2 129,3 2 0,4 3 129,-3 0-129,5-1 129,-4-6 0,0-4 0,-4-8 129,0-6 0,-3-5-129,4 0 258,-5-17-129,1-5-128,-4-10-130,1-5 0,-5-8 0,-4-5 0,-6 1 0,-2-3 0,-11 13-646,-13-4-644,26 43-1806,-48-28-1935,17 24 129,-2 6-387,6 12 0</inkml:trace>
          <inkml:trace contextRef="#ctx0" brushRef="#br1" timeOffset="68390.5202">6900 4905 12126,'70'-2'4902,"-40"-8"-387,0-1 129,-5 5-2322,-7-17-1548,5 9-129,-9-13-129,0 3-129,-7-7-258,-5 1-129,-2 2 0,-12-1-129,-8 6-129,-8 5 0,-1 9 0,-6 7-129,3 10 0,-4 9 129,6 12-129,3 3 129,6 11 0,5-1 258,5 3-129,11 1 258,0-7 129,13-1 129,8-10 0,13 2 129,3-14 0,13 0 0,0-10-129,8-5 0,-1-1 0,2-1-129,-6-14 0,1-1 0,-10-7-128,-3-3-130,-7-12 0,-7 1 0,-10-8 0,-2 3 0,-8-3 0,-6 4 0,1 4 0,-2 5 0,-5 10 0,-4 3-130,9 19-128,-16-14 0,16 14-129,0 0 129,-20 0 129,20 0 0,0 0 0,0 12 129,0-12 129,13 7 0,-13-7 0,32 4 129,-14-2 0,5-2 0,-2 0 0,6 0 1,-4 0-259,0 1 0,-2 3 0,-1 5 0,-2 1 0,-2 8 0,-4 4 0,-3 8 0,-3 5 0,-3 8 0,-1 7 0,-2-2 0,0 16-1549,-2-10-3353,-1-1-129,3-10-258,7-8-258</inkml:trace>
        </inkml:traceGroup>
        <inkml:traceGroup>
          <inkml:annotationXML>
            <emma:emma xmlns:emma="http://www.w3.org/2003/04/emma" version="1.0">
              <emma:interpretation id="{8FD19D85-0E23-4331-AF0F-F01AA894F4E0}" emma:medium="tactile" emma:mode="ink">
                <msink:context xmlns:msink="http://schemas.microsoft.com/ink/2010/main" type="inkWord" rotatedBoundingBox="9633,4525 17057,4474 17068,6049 9644,6100"/>
              </emma:interpretation>
              <emma:one-of disjunction-type="recognition" id="oneOf12">
                <emma:interpretation id="interp60" emma:lang="en-US" emma:confidence="0.5">
                  <emma:literal>consumption</emma:literal>
                </emma:interpretation>
                <emma:interpretation id="interp61" emma:lang="en-US" emma:confidence="0">
                  <emma:literal>cons emption</emma:literal>
                </emma:interpretation>
                <emma:interpretation id="interp62" emma:lang="en-US" emma:confidence="0">
                  <emma:literal>cons umpteen</emma:literal>
                </emma:interpretation>
                <emma:interpretation id="interp63" emma:lang="en-US" emma:confidence="0">
                  <emma:literal>cons Kimpton</emma:literal>
                </emma:interpretation>
                <emma:interpretation id="interp64" emma:lang="en-US" emma:confidence="0">
                  <emma:literal>cons Umpteen</emma:literal>
                </emma:interpretation>
              </emma:one-of>
            </emma:emma>
          </inkml:annotationXML>
          <inkml:trace contextRef="#ctx0" brushRef="#br1" timeOffset="70761.7243">11450 4597 15609,'-3'-16'4773,"3"16"-129,0 0-129,0 0-3483,0 0-516,0 29 0,0-1-258,0 8 0,3 3 0,4 5 0,-1 3-128,1-3-130,2-3 0,-1-5 0,1-6 0,0-7 0,-9-23 0,27 18-130,-9-18 130,0-11 0,1-12 130,2-4-130,-1-5 0,3-3 0,-3-5 0,-4 7 0,-2 1 0,-2 5 0,-3 6 0,-9 21 0,16-24 0,-16 24 0,20 2 0,-10 16 0,5 3 0,1 6 0,2 5 0,1 2 0,4 5 0,-5-10-130,16 8-1418,-15-16-3096,15-7-387,4-14 129,4-1-387</inkml:trace>
          <inkml:trace contextRef="#ctx0" brushRef="#br1" timeOffset="71822.5261">12267 4672 14448,'-4'-18'4902,"4"18"-129,11 18 0,1 14-2967,-12-32-1032,21 44 129,-13-19-515,-1 4-388,-2 3-130,-5-6-257,2 1-129,-2-9 129,0-2-129,0-16 129,0 0 129,0-11 129,2-15 258,6-6 129,0-9 0,4-2 129,-1-2-129,5 8 129,-4 1-129,6 12 0,-2 4 0,4 13-129,-3 7 1,5 11-130,-1 10 0,0 7 0,-1 4 0,-1 4 0,-3 3 0,-1-3 0,-5-4 0,-1-6 0,0-2 0,-9-24 0,9 23 0,-9-23 0,0 0 0,0 0 0,16-14 0,-11-3 0,3-4 0,0-2 0,3-2 0,2 0 0,1 2 0,2 5 0,3 4 0,6 9 0,0 5 0,4 7 0,1 12 0,5 4 0,1 2 0,3 0 0,0-2 0,2-5 0,-3-5 0,1-13 0,-2 0 0,-3-9 0,-2-11 0,-4-3 0,-5-2 0,-3 2 0,-4 2 0,-5 5 0,-11 16 0,0 0 0,0 0 0,0 0 0,7 32 0,-7 3 0,2 8 0,3 9 0,2 8 0,5 6 0,3 3 0,-1 8 0,0 1 0,-3 2 0,-2-5 0,0-9 0,-4-11 0,-3-10 0,1-13 0,-3-32 0,0 0 0,0 0 0,2-29-259,-4-15-644,2 3-129,-12-20-129,10 6 129,-14-16 0,11 7 258,-11-15 258,7 3 387,3-4 258,3 0 387,3 7-129,5 2 258,17 19 129,-3 6-129,17 24 0,-4 10-258,9 17 129,-6 11-129,4 18 0,-7 2 0,-1 8-129,-8-5 0,-2 2 129,-10-5-257,-4-4-130,-7-7 0,-2-4 0,-12-3 0,-15-11 0,-3 4-775,-14-11-515,11 0-1161,-13-11-2451,3-7 0,8-10-129,8-13 0</inkml:trace>
          <inkml:trace contextRef="#ctx0" brushRef="#br1" timeOffset="72508.9274">13987 4042 13029,'24'-18'5160,"-24"18"-258,20 0 0,-20 0-2193,28 27-1806,-15 1 0,12 22-644,-2 12-259,7 24 0,-1 13 0,1 15 0,-5 6 0,-2-5 0,-2-4 0,-10-17 0,0-12 0,-11-25 0,1-15-130,-1-42-902,-12 27-516,-20-36-2064,3-7-1161,-6-11 0,-6-6-129,-2-8-258,9 5 3612,-6-10 1290,4 5 774,18 7 2967,11 7 1161,7 4 129,13 6-129,22 8 0,1-7-3096,28 16-645,-4-9 0,18 5-258,-3-5-258,5 2 0,-7 0-258,-7 2-129,-11 3 0,-9 2 130,-10 0-130,-8 11 0,-10 6-130,-4 8 260,-5 2-130,2 7 0,-2-4 0,2 2 0,1-2 0,2-5 0,0-2-259,-14-23-128,31 27-516,-31-27-645,32 0-645,-32-27-1161,16 4-516,-16-23-387,3-2 516,-5-25 903,2 4 774,-5-12 903,0 0 1290,1 2 1548,4 12 516,-3 4 258,3 17-258,0 12-1161,0 15-903,0 19-2064,-15-4-903,15 22-129,-17-2-387,17 23-258</inkml:trace>
          <inkml:trace contextRef="#ctx0" brushRef="#br1" timeOffset="73101.7284">15077 4640 10191,'-25'41'4128,"16"-13"-129,-9 1-516,1-6-1806,13 18-258,-8-11-516,12 14-129,0-11-258,14 4 0,2-10 0,12 1 129,-5-12 0,13-2 129,-9-14-129,6 0-129,-9-17 129,-1-12-387,-13-8-129,-6-11-258,-1 0-258,-8-13-516,3 15-258,-17-11-516,17 23 129,-18-7 258,20 22 0,-1 1 774,1 18 387,0 0 516,10-7 645,10 19 258,-20-12 129,41 34 129,-25-18-258,19 18-258,-10-8-387,7 8-129,-5 0-257,1 5-259,-6-1 0,-4-5 0,-4-1 0,-4-7 0,1-2-130,-11-23 1,21 22 129,-5-22 0,2-9 259,5-9-259,0-9 0,6 3 0,-2-5 0,-1 6 0,-1 3 0,-2 11 0,2 9 0,-3 8 0,6 22 0,2 2 0,22 23-2839,5-5-1934,17 1-387,24-4-129,25-8-129</inkml:trace>
          <inkml:trace contextRef="#ctx0" brushRef="#br1" timeOffset="69045.7213">8944 4631 10191,'32'-36'4773,"-20"17"-129,1 3-129,-13 16-2193,5-25-903,-5 25-258,4-23-387,-4 23-258,-15-15-258,-1 15-129,-7 0-129,-3 6 0,-1 12-129,-1 6 0,3 12 0,5 5 129,8 7 0,3 5 0,7 3 0,2 1 0,2-6-129,8-1 258,3-6-129,3-6 0,2-10 0,5-6 0,3-8-129,5-9 0,8-3-258,-2-7-645,18-2-1290,-3-13-2193,-2-8 129,3-4-516,-3-11 129</inkml:trace>
          <inkml:trace contextRef="#ctx0" brushRef="#br1" timeOffset="69373.3219">9433 4645 9933,'-30'-43'4515,"12"38"-129,-7 3-129,2-1-1935,12 17-903,-12 2-387,16 14-258,-4 1-258,8 9 0,-1-4-129,4 9-129,9-6 0,9 2 0,5-8-129,6-2 0,3-8 0,7-7 0,5-13 129,2-3 0,-1-9 0,-2-10 0,-6-17 130,-1-3-388,-12-14 0,-6-2 0,-12-4 0,-6-2 0,-18 4 0,-7 6 0,-5 6 0,-11 8 0,5 19-646,-14-3-1547,15 19-2451,-1 2-387,9 11 0,6 10-258</inkml:trace>
          <inkml:trace contextRef="#ctx0" brushRef="#br1" timeOffset="70200.1233">9860 4524 15996,'57'-2'4902,"-29"9"0,-3 6-258,0 17-3870,-7-3-129,3 16-129,-8-1-258,-1 8-128,-7 0-130,-3-4-130,0-3 1,-2-11-129,0-7 129,0-25-129,0 0 129,0 0 0,9-32 129,0-4 129,0-8 0,0-6 0,1-2 129,3 2 0,-3 1-129,5 10 1,-5-1-130,5 14 0,-5 6 0,6 13 0,-16 7 0,32 9 0,-16 16 0,2 7 0,0 11 0,0 3 0,3 9 0,-5-7 0,7 5-646,-5-15-128,10 1-516,-8-30-387,24 12-903,-12-21-1677,11-14-258,3-11-129,-1-9 516,-10-12 1548,12 5 1935,-15-2 1032,-13-8 1935,-1 6 1806,-9 6 645,-9 3-387,0 3-129,0 33-1806,-29-39-774,29 39-645,-39-15-387,18 15-258,-2 0-258,3 6 0,2 6-129,8 4 0,4 4 0,6 5 0,13 5 0,15 2 129,8 2-129,8 5 129,4-2 0,6 1-129,-3-3 129,-1-1 0,-7-4-129,-9-3 129,-9-4 0,-8-2 1,-10-5-130,-7 2 0,0-18 0,-28 25 0,-6-14 0,-12-4 0,-4 2 0,-12-9-775,17 0-3869,-17 0-387,11 0 129,4-6-387</inkml:trace>
        </inkml:traceGroup>
        <inkml:traceGroup>
          <inkml:annotationXML>
            <emma:emma xmlns:emma="http://www.w3.org/2003/04/emma" version="1.0">
              <emma:interpretation id="{CCAA36A5-86C7-451E-B79A-CE6919791A04}" emma:medium="tactile" emma:mode="ink">
                <msink:context xmlns:msink="http://schemas.microsoft.com/ink/2010/main" type="inkWord" rotatedBoundingBox="17590,4426 20808,4404 20815,5447 17598,5469"/>
              </emma:interpretation>
              <emma:one-of disjunction-type="recognition" id="oneOf13">
                <emma:interpretation id="interp65" emma:lang="en-US" emma:confidence="1">
                  <emma:literal>when</emma:literal>
                </emma:interpretation>
                <emma:interpretation id="interp66" emma:lang="en-US" emma:confidence="1">
                  <emma:literal>w hen</emma:literal>
                </emma:interpretation>
                <emma:interpretation id="interp67" emma:lang="en-US" emma:confidence="0">
                  <emma:literal>W hen</emma:literal>
                </emma:interpretation>
                <emma:interpretation id="interp68" emma:lang="en-US" emma:confidence="0">
                  <emma:literal>a hen</emma:literal>
                </emma:interpretation>
                <emma:interpretation id="interp69" emma:lang="en-US" emma:confidence="0">
                  <emma:literal>WD hen</emma:literal>
                </emma:interpretation>
              </emma:one-of>
            </emma:emma>
          </inkml:annotationXML>
          <inkml:trace contextRef="#ctx0" brushRef="#br1" timeOffset="73928.5299">16889 4569 12513,'16'-57'4644,"-16"35"-387,0 22 129,-19 0-3096,-3 9-774,6 20 0,-3 4-258,1 12-129,-1 5 0,6 1 0,2 1 0,8 0 0,3-8 0,3-3 0,8-12 0,9-6 0,-1-13 129,6-8-129,0-4 129,2-14 0,-2-10 129,3-6 0,-5-6-129,4-1 0,-6-5 0,2 10-129,-3 2 0,-1 9-129,3 10 0,-1 13 0,1 7 0,1 16 0,2 11 0,-1 2 129,1 3-129,2 0 129,-4-5 0,0-6 1,-3-8-130,-1-8 0,-1-12 0,4 0 0,-5-19 0,5-10 0,-6-13 0,1-5 0,-2-11 0,-5-8 0,-6 0 0,-4 2 0,0 9 0,-18 0 0,11 24-1162,-14-1-3740,1 15-387,-1 4 258,21 13-645</inkml:trace>
          <inkml:trace contextRef="#ctx0" brushRef="#br1" timeOffset="74614.9311">17802 3953 11997,'0'0'5031,"2"11"-516,1 12 387,3-4-3096,8 26-774,-9-4 258,11 17-516,-5 3-129,5 8-258,-6 6 1,3 5-388,-2 0 0,-3-3 0,-2-6 0,-1-11 0,-1-8 0,-1-13 0,-1-10-130,-2-29 1,4 19 0,-4-19 0,0 0 129,1-19 0,1 1 0,-2-2 0,2-5 0,0-1 0,1-3 129,3-1-129,3 3 129,3 1-129,0 1 129,6 2-129,4 5 130,4 5-130,6 6 0,7 7 0,4 4 0,9 10 0,3 0 0,7 2 0,4-2 0,3-3 0,-1-7 0,-2-4 0,-9-7 0,-4-11 0,-12-4 0,-7-3 0,-15 1 0,-15 4 0,-4 4 0,-18 5 0,-11 10 0,-11 1 0,0 17 0,-6 8-130,4 9-257,4 3 258,10 8-129,12 3 258,14 4-129,7-3 258,24-1-129,15-5 129,11-7 0,11-8 0,5-6-258,4-14-129,7 0-645,-18-12-3612,5-19-387,-7-11 129,-6-7-387</inkml:trace>
          <inkml:trace contextRef="#ctx0" brushRef="#br1" timeOffset="74958.1317">19356 4551 11610,'-7'-20'5031,"7"20"-516,-16 23 387,18 8-2838,-2-14-774,9 19 0,-7-9-516,7 10-258,-4 0-387,-3-3-129,1 0-129,-3-9-129,0-5 0,0-20 0,0 0 0,0 0 129,7-20 129,6-16 258,-1-12 0,10 0 129,-4-7 0,5 7-129,-2 4 130,4 12-388,0 12 0,0 16 0,3 13 0,1 23 0,1 15 0,0 4 0,6 6 0,-4 0-388,16 11-1289,-7-18-3096,8-9-258,1-15-129,4-12-258</inkml:trace>
        </inkml:traceGroup>
        <inkml:traceGroup>
          <inkml:annotationXML>
            <emma:emma xmlns:emma="http://www.w3.org/2003/04/emma" version="1.0">
              <emma:interpretation id="{551824DC-6638-4CAC-A8D4-4E898A8FFF71}" emma:medium="tactile" emma:mode="ink">
                <msink:context xmlns:msink="http://schemas.microsoft.com/ink/2010/main" type="inkWord" rotatedBoundingBox="21192,4668 24795,4643 24801,5568 21199,5592"/>
              </emma:interpretation>
              <emma:one-of disjunction-type="recognition" id="oneOf14">
                <emma:interpretation id="interp70" emma:lang="en-US" emma:confidence="0">
                  <emma:literal>vine.</emma:literal>
                </emma:interpretation>
                <emma:interpretation id="interp71" emma:lang="en-US" emma:confidence="0">
                  <emma:literal>v into.</emma:literal>
                </emma:interpretation>
                <emma:interpretation id="interp72" emma:lang="en-US" emma:confidence="0">
                  <emma:literal>v into</emma:literal>
                </emma:interpretation>
                <emma:interpretation id="interp73" emma:lang="en-US" emma:confidence="0">
                  <emma:literal>Vine.</emma:literal>
                </emma:interpretation>
                <emma:interpretation id="interp74" emma:lang="en-US" emma:confidence="0">
                  <emma:literal>v intl.</emma:literal>
                </emma:interpretation>
              </emma:one-of>
            </emma:emma>
          </inkml:annotationXML>
          <inkml:trace contextRef="#ctx0" brushRef="#br1" timeOffset="75363.7321">20361 4222 13674,'0'-18'5160,"15"32"-645,-1 7 258,14 15-3612,-8 0-387,10 19 0,-5 5-258,5 11 0,-7 6-258,4 3 0,-7-3-129,-1-4 0,-6-13 1,-3-10-130,-3-16 0,4-17 0,-11-17 0,29-12 0,-10-20 0,8-14 0,1-13 0,10-9 0,1-8 0,0-4 0,-5 1 0,-4 6 0,-5 6 0,-7 8 0,-6 16 0,-12 6 0,0 19-517,-12 0-773,12 18-1032,-23 18-2580,10 2-129,6 7-129,7 1 0</inkml:trace>
          <inkml:trace contextRef="#ctx0" brushRef="#br1" timeOffset="75566.5327">21173 4556 9417,'26'62'4773,"-15"-26"-258,3 5-129,7 9-2193,-15-16-774,12 12-387,-13-16-387,9 4-258,-7-13-129,-1-3-258,-6-18-774,0 0-2193,0 0-1548,-2-14 129,-7-18-645,2-4-129</inkml:trace>
          <inkml:trace contextRef="#ctx0" brushRef="#br1" timeOffset="75691.333">21247 4492 11610,'-2'-92'4515,"2"60"-129,-3 5-258,-4 7-2967,7 20-1806,0 0-2709,0 0-774,-14 13-516,14 6 0</inkml:trace>
          <inkml:trace contextRef="#ctx0" brushRef="#br1" timeOffset="76034.5336">21247 4492 12255,'86'128'5031,"-67"-99"-387,3 1 129,-6-9-2838,14 22-774,-12-15-387,6 8-258,-6-9-258,0-1-129,-6-4-129,-1-6 0,-11-16 0,0 0 0,18 11 0,-18-11 0,11-25 0,-2 0 258,-1-9 0,10-2 0,-4-5 0,8 9 1,-3 0-259,4 16 0,-1 9 0,4 12 0,-1 22 0,4 18 0,1 15 0,2 2 0,34 10-4129,-2 1-902,11-13-258,8-10-387</inkml:trace>
          <inkml:trace contextRef="#ctx0" brushRef="#br1" timeOffset="76674.1347">22206 4535 14835,'25'-9'4902,"0"2"0,-25 7-129,34 0-3870,-34 0-258,44 0 0,-17 0-129,10 0-258,0 0 0,6 0-258,0 0-258,-6-6-516,6 10-1290,-18-4-2580,-6 0-387,-19 0-129,0 0-258</inkml:trace>
          <inkml:trace contextRef="#ctx0" brushRef="#br1" timeOffset="77204.5356">22213 4782 11868,'0'0'5031,"0"0"-387,13 11 0,13-11-1677,12 2-2322,1 1-258,14 6 0,6-4-129,10 1-258,9-3-129,8-3 0,4 0-129,1-10 0,7-6-129,-9-13 129,-2 1 0,-16-11 0,-8 1 129,-19-1 129,-16 0 129,-15 7-129,-13 5 129,-18 13 0,-9 7-129,-6 7 129,-7 12-129,1 10 129,-2 6 0,8 11 129,-1-1 0,14 10 0,1-6 0,12 10 129,1-6-129,6 2 0,7-7 0,13-2 0,3-7 0,11-5 0,0-11 1,12-12-259,2-4 0,2-20 0,-6-16 0,1-15 0,-13-15 0,-9-12 0,-11-8 0,-12-1 0,-5 5 0,-25 4 0,-1 17 0,-25 6-1807,15 25-3095,-20 23-258,4 9 0,0 26-258</inkml:trace>
          <inkml:trace contextRef="#ctx0" brushRef="#br1" timeOffset="77953.3369">23937 5044 14835,'12'-16'4515,"-12"16"-516,0 0-774,0 0-7095,20 7-387,-20-7 0,0 0-645</inkml:trace>
        </inkml:traceGroup>
      </inkml:traceGroup>
    </inkml:traceGroup>
    <inkml:traceGroup>
      <inkml:annotationXML>
        <emma:emma xmlns:emma="http://www.w3.org/2003/04/emma" version="1.0">
          <emma:interpretation id="{9EE8470B-7C72-4E7B-AA39-1EDC0F390F09}" emma:medium="tactile" emma:mode="ink">
            <msink:context xmlns:msink="http://schemas.microsoft.com/ink/2010/main" type="paragraph" rotatedBoundingBox="1878,6283 25319,5928 25369,9200 1928,95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D592DA-EB36-45FB-B6C1-1DA95E810195}" emma:medium="tactile" emma:mode="ink">
              <msink:context xmlns:msink="http://schemas.microsoft.com/ink/2010/main" type="inkBullet" rotatedBoundingBox="1892,7170 3012,7153 3013,7206 1893,7223"/>
            </emma:interpretation>
            <emma:one-of disjunction-type="recognition" id="oneOf15">
              <emma:interpretation id="interp75" emma:lang="en-US" emma:confidence="0">
                <emma:literal>_</emma:literal>
              </emma:interpretation>
              <emma:interpretation id="interp76" emma:lang="en-US" emma:confidence="0">
                <emma:literal>-</emma:literal>
              </emma:interpretation>
              <emma:interpretation id="interp77" emma:lang="en-US" emma:confidence="0">
                <emma:literal>~</emma:literal>
              </emma:interpretation>
              <emma:interpretation id="interp78" emma:lang="en-US" emma:confidence="0">
                <emma:literal>r</emma:literal>
              </emma:interpretation>
              <emma:interpretation id="interp79" emma:lang="en-US" emma:confidence="0">
                <emma:literal>y</emma:literal>
              </emma:interpretation>
            </emma:one-of>
          </emma:emma>
        </inkml:annotationXML>
        <inkml:trace contextRef="#ctx0" brushRef="#br1" timeOffset="80106.1407">1061 6742 5418,'0'0'4128,"0"0"0,0 0-129,0 0-1419,0 0-1032,0 0-129,5 8 129,-5-8-387,25 6-129,-9-6 0,20 0-258,-1 0 0,20-2-129,6-7-258,19 0 0,5-2-129,13 3 0,2-3-129,-3 4 0,-1 1 0,-12 5-129,-9 1 129,-17 0-258,-11 1 129,-17 1-258,-9 11-258,-21-13-903,16 5-3225,-16-5-258,-10 18-129,-6-9-258</inkml:trace>
      </inkml:traceGroup>
      <inkml:traceGroup>
        <inkml:annotationXML>
          <emma:emma xmlns:emma="http://www.w3.org/2003/04/emma" version="1.0">
            <emma:interpretation id="{B2867A54-8F75-49DF-AF35-1016242780E0}" emma:medium="tactile" emma:mode="ink">
              <msink:context xmlns:msink="http://schemas.microsoft.com/ink/2010/main" type="line" rotatedBoundingBox="3552,6258 25319,5928 25352,8101 3585,8430"/>
            </emma:interpretation>
          </emma:emma>
        </inkml:annotationXML>
        <inkml:traceGroup>
          <inkml:annotationXML>
            <emma:emma xmlns:emma="http://www.w3.org/2003/04/emma" version="1.0">
              <emma:interpretation id="{72AE9900-7E6C-4FBE-BB04-B8433647239F}" emma:medium="tactile" emma:mode="ink">
                <msink:context xmlns:msink="http://schemas.microsoft.com/ink/2010/main" type="inkWord" rotatedBoundingBox="3558,6707 4193,6697 4207,7620 3572,7629"/>
              </emma:interpretation>
              <emma:one-of disjunction-type="recognition" id="oneOf16">
                <emma:interpretation id="interp80" emma:lang="en-US" emma:confidence="1">
                  <emma:literal>A</emma:literal>
                </emma:interpretation>
                <emma:interpretation id="interp81" emma:lang="en-US" emma:confidence="0">
                  <emma:literal>a</emma:literal>
                </emma:interpretation>
                <emma:interpretation id="interp82" emma:lang="en-US" emma:confidence="0">
                  <emma:literal>or</emma:literal>
                </emma:interpretation>
                <emma:interpretation id="interp83" emma:lang="en-US" emma:confidence="0">
                  <emma:literal>It</emma:literal>
                </emma:interpretation>
                <emma:interpretation id="interp84" emma:lang="en-US" emma:confidence="0">
                  <emma:literal>ft</emma:literal>
                </emma:interpretation>
              </emma:one-of>
            </emma:emma>
          </inkml:annotationXML>
          <inkml:trace contextRef="#ctx0" brushRef="#br1" timeOffset="81463.3431">2962 6400 1290,'0'0'3870,"0"0"129,5-16 258,-5 16-1290,0 0-387,0 0-387,0 0 0,0 0-387,0 0-516,0 0-258,0 0-258,0 0-258,0 0-129,0 0 0,0 0-129,0 16 0,0 0-129,-3 3 129,-2 8-129,-3 9 0,-2 8 0,-3 6 0,1 7-129,-6 5 129,2 6 0,-3-2-129,1-4 0,2-7 0,0-7 0,1-7 0,3-9 0,3-10-129,9-22 129,-18 21 0,18-21 0,0 0 0,-17-5 0,15-13 0,2-12 0,0-10 129,3-9-129,8-10 0,3-7 129,4-7 0,2-4-129,1 3 0,0 1 0,-1 5-129,-1 8 258,-4 6-129,-1 10 0,-3 8 129,-1 11 0,-4 4 0,-6 21 129,8-16 0,-8 16-129,0 0 0,0 0 1,0 0-130,24 5 0,-12 11 0,4 4 0,4 3 0,1 11 0,4 3 0,2 9 0,-3 4 0,3 7 0,-2 4 0,0 3 0,-2-2 0,-2 2 0,-1-2 0,0-5 0,-3-2 0,1-8 0,-4-6 0,-1-7 0,-3-8 0,-1-6 0,-2-2 0,-7-18 0,6 17-775,-6-17-1418,0 0-2709,-20-21-258,4 5-129,-3-5 0</inkml:trace>
          <inkml:trace contextRef="#ctx0" brushRef="#br1" timeOffset="81650.5434">2916 6800 8385,'-16'-5'4515,"16"5"129,0 0-387,19-5-903,15 5-2580,4 1-1032,6 1-2838,8-2-774,19 0-516,-4-3-516,13 3-129</inkml:trace>
        </inkml:traceGroup>
        <inkml:traceGroup>
          <inkml:annotationXML>
            <emma:emma xmlns:emma="http://www.w3.org/2003/04/emma" version="1.0">
              <emma:interpretation id="{E4D36A51-8653-49D4-8268-3B71B1EEFC03}" emma:medium="tactile" emma:mode="ink">
                <msink:context xmlns:msink="http://schemas.microsoft.com/ink/2010/main" type="inkWord" rotatedBoundingBox="5038,6683 8128,6636 8154,8361 5064,8408"/>
              </emma:interpretation>
              <emma:one-of disjunction-type="recognition" id="oneOf17">
                <emma:interpretation id="interp85" emma:lang="en-US" emma:confidence="1">
                  <emma:literal>large</emma:literal>
                </emma:interpretation>
                <emma:interpretation id="interp86" emma:lang="en-US" emma:confidence="0">
                  <emma:literal>barge</emma:literal>
                </emma:interpretation>
                <emma:interpretation id="interp87" emma:lang="en-US" emma:confidence="0">
                  <emma:literal>Large</emma:literal>
                </emma:interpretation>
                <emma:interpretation id="interp88" emma:lang="en-US" emma:confidence="0">
                  <emma:literal>Lange</emma:literal>
                </emma:interpretation>
                <emma:interpretation id="interp89" emma:lang="en-US" emma:confidence="0">
                  <emma:literal>larges</emma:literal>
                </emma:interpretation>
              </emma:one-of>
            </emma:emma>
          </inkml:annotationXML>
          <inkml:trace contextRef="#ctx0" brushRef="#br1" timeOffset="92601.7624">4207 6259 10707,'0'-19'4644,"0"-4"129,0 23-258,0 0-2451,0 0-903,0 0-516,0 0 0,0 0-258,4 21 0,3 9-129,-4 4 0,5 14 0,-1 5 0,0 11-129,-2 1 0,2 4 0,-3-1 0,-1-3-129,1-4 0,-1-4 129,1-6-129,0-4-129,1-6 129,0-8-258,2-2 0,-5-12-258,9 8-516,-11-27-1548,0 0-2322,12 21 0,-12-21-129,0 0-645</inkml:trace>
          <inkml:trace contextRef="#ctx0" brushRef="#br1" timeOffset="93568.9644">4808 6804 7998,'16'-55'4644,"-16"31"0,-14-2-387,-5-3-1935,-1 17-1032,-14-8-387,11 13-258,-9 0-129,5 7-258,-1 2-129,7 10 129,3 8-129,4 5 0,3 7-129,4 3 129,3 8-129,4 2 0,4-1 129,7 4-129,3-9 0,2 0-129,2-7 129,-1-5 0,3-11-129,-2-9 129,1-7 0,1-7 129,-4-14 129,3-4 129,-6-11-129,1 3 129,-3-8 0,-1 3 0,-4 1 0,1 8-258,-4 3 129,1 6-258,-4 20 129,11-23-129,-11 23 0,21 0 0,-3 12 0,3 6 0,6 9 0,3 5 0,4 2 0,1 1 0,-1 1 0,-2-8 0,-3-3 0,-3-7 129,-1-5 0,0-12 0,-3-1 0,2-12 0,-2-15 0,-1-5 129,0-11-129,-1-5 0,-9-9-129,-6 2 0,-5 0 0,-4 5-258,-10 9 129,-5 6-129,-3 12 0,-3 3 0,6 15 0,-4 1-129,7 4 258,-2 6-129,18-6 0,-23 28 0,17-10 129,5 0 0,1-1 129,5-1 0,-5-16 129,36 20 129,-11-18 0,7-2 0,-2 0 129,5-4-129,-3-5 129,0 2-129,-3-2 0,-4 4-129,-4 1 0,0 4 0,-5 0-129,0 6 129,0 6-129,0 6 0,-1 5 0,-3 6-258,2 8 0,-7-1-258,8 10-258,-14-12-516,19 17-774,-16-26-645,22 14-645,-4-17-1032,11-15-645,14-7-129,4-14 129</inkml:trace>
          <inkml:trace contextRef="#ctx0" brushRef="#br1" timeOffset="94130.5654">6217 6683 6966,'21'-70'4902,"-31"53"0,-24 2-516,-7 8-516,9 13-2064,-19-1-645,20 16-387,-6-1-258,14 8-129,1-1 0,10 7-129,3 0-258,9-1 129,2-1-129,12-5 0,7-4-129,4-8 129,7-10 0,0-5 0,2-16-129,0-9 129,-6-9 129,-1-1-129,-6-6 129,-5 7-129,-7 2 0,-2 9 0,-3 3 0,-4 20 0,0 0 0,2 11 0,-2 23 0,2 15 0,1 14 129,4 17 0,-1 10-129,1 12 258,2 1-129,0 6 129,-2-4 0,0-4 0,-5-7 0,-1-8-129,-1-13 129,0-11-129,-9-12 1,-1-11-130,-6-14 0,-4-13 0,-5-12 0,-1-8 0,-6-17 0,-2-13 0,-4-10 0,-1-9 0,2-7 0,0-7 0,1 0 0,4-2 0,7 11-646,-3-2-386,21 24-1419,-8-2-2580,8 10-129,7 3-258,2 4 129</inkml:trace>
          <inkml:trace contextRef="#ctx0" brushRef="#br1" timeOffset="94536.1661">6728 6750 12900,'62'-17'5160,"-37"9"-516,-4 3 258,4 5-3870,-25 0-387,39 0-129,-21-2 0,5 1-258,-3-7 129,3 1-129,-5-7 0,-1 2-129,-6-4 0,-6-2 0,-5 18-129,-3-30 0,-13 21-129,-11 2-129,-3 7 0,-7 1 0,1 15 0,-5 4 0,4 10 0,1 4 129,6 9 0,9 1 0,8 2 0,11 3 129,6-9 0,23-2 0,12-8 129,16-9-129,11-5-129,8-14-387,22 0-3741,-10-2-516,-8 0-129,0-2-387</inkml:trace>
        </inkml:traceGroup>
        <inkml:traceGroup>
          <inkml:annotationXML>
            <emma:emma xmlns:emma="http://www.w3.org/2003/04/emma" version="1.0">
              <emma:interpretation id="{59CFB7CE-EB2E-45F5-B4B0-07B93C8CA09A}" emma:medium="tactile" emma:mode="ink">
                <msink:context xmlns:msink="http://schemas.microsoft.com/ink/2010/main" type="inkWord" rotatedBoundingBox="8857,6893 12703,6835 12717,7731 8871,7789"/>
              </emma:interpretation>
              <emma:one-of disjunction-type="recognition" id="oneOf18">
                <emma:interpretation id="interp90" emma:lang="en-US" emma:confidence="0.5">
                  <emma:literal>power</emma:literal>
                </emma:interpretation>
                <emma:interpretation id="interp91" emma:lang="en-US" emma:confidence="0">
                  <emma:literal>Power</emma:literal>
                </emma:interpretation>
                <emma:interpretation id="interp92" emma:lang="en-US" emma:confidence="0">
                  <emma:literal>powder</emma:literal>
                </emma:interpretation>
                <emma:interpretation id="interp93" emma:lang="en-US" emma:confidence="0">
                  <emma:literal>Powel</emma:literal>
                </emma:interpretation>
                <emma:interpretation id="interp94" emma:lang="en-US" emma:confidence="0">
                  <emma:literal>Powder</emma:literal>
                </emma:interpretation>
              </emma:one-of>
            </emma:emma>
          </inkml:annotationXML>
          <inkml:trace contextRef="#ctx0" brushRef="#br1" timeOffset="94957.3667">8028 6572 12642,'27'-39'5160,"-27"39"-387,19-23 0,-19 23-3096,0 0-1032,11 27-129,-8 16-258,-1 8 0,2 17-129,-1 7 0,4 8 0,-1 3-129,1-5 129,2-4-129,-2-9 0,2-13-129,-2-14-129,0-9-129,-7-32-516,4 25-645,-13-38-1161,9-5-1290,-11-17-774,-2-13-387,-1-13-129</inkml:trace>
          <inkml:trace contextRef="#ctx0" brushRef="#br1" timeOffset="95222.5673">8058 6736 6966,'-5'-146'4773,"7"89"129,10 13-387,11 19-1290,-9-5-903,27 28-774,-9-5-516,16 12-129,-3 6-258,10 12-387,-5 0 129,0 5-258,-10-1 129,-6-2-258,-12-2 258,-14 0-258,-8-3 0,-23-6 0,-10 0-129,-14-6-129,-1 0 0,-10-6-258,10 7-387,-9-11-1032,26 1-2967,1-3 129,11 0-258,19 4-129</inkml:trace>
          <inkml:trace contextRef="#ctx0" brushRef="#br1" timeOffset="95628.168">9052 6617 7740,'11'-23'4515,"-18"-9"0,-14 21-258,-8 9-1677,-10-10-903,16 12-516,-9 0-129,12 16-387,-5-2-129,11 11 0,-2 3-258,11 8 0,1 1-129,4 6 129,7 0-258,11-2 129,4-6 0,4-1 129,4-12 0,2-6 0,-1-13 0,3-3 129,-8-14-129,-1-9 129,-7-9-129,-2-7-128,-9-2-130,-5-6 0,-2 3 0,-6-2 0,-6 6-259,-8 5-128,6 14-387,-14-4-774,28 25-2580,-30-4-903,13 6 0,3 14-387,2 3-129</inkml:trace>
          <inkml:trace contextRef="#ctx0" brushRef="#br1" timeOffset="96220.969">9346 6677 8256,'12'-21'4773,"6"-9"0,-18 30-387,0 0-1290,0-16-1548,0 16-516,-7 16-258,3 7-387,-4 0 0,4 9-129,-1 2-129,1 3 129,2 2-129,2-1 0,2-3-129,7-3 129,2-5-129,1-7 0,-12-20 0,27 18 129,-27-18-129,26-15 0,-13-6 129,-1-8-129,-1-1 129,2-4 0,-1 2 0,-1 6-129,1 3 129,1 7 0,-13 16 0,33-8 129,-11 10-129,4 21 129,-3 6-129,8 8 129,-1 2-129,6 4 1,-6-4-130,2-3 0,-6-4 0,1-9 0,-2-11 0,0-4 0,-2-8 0,0-15 0,-1-10 0,-1-14 0,0-9 0,1-11 0,-5-1 0,-4-8 0,-4 8 0,-9-1 0,0 17 0,-9 1-904,9 43-2192,-14-28-1806,14 28-258,-29 5-516,18 15 129</inkml:trace>
          <inkml:trace contextRef="#ctx0" brushRef="#br1" timeOffset="96969.7703">10159 6798 14448,'66'11'4902,"-33"-11"-129,5 0-129,-8-7-3741,13 3-129,-8-12-258,3 2-258,-10-9 129,-1-2-258,-9-3 0,-10 1-129,-6 0-129,-5 2 0,-13 8 0,-9 1-129,-2 10-129,-9 6 129,3 7 0,-1 9-129,4 11 129,3 3 129,7 8-129,8 3 258,7 0 0,5 1 258,14-4 0,16 3 129,2-8 0,14-2 129,1-10-129,8-1 129,0-15-129,5-2 1,-3-6-388,-2-11 0,-3-13 0,-4-7 0,-4-7 0,-6-5 0,-6-4 0,-13-3 0,-4 3 0,-14 2 0,-1 7 0,-8 5 0,-8 8-259,-8 6-128,3 12 0,-6 3 0,8 7 129,-3 0 0,6 0 129,16 0 0,-17 19 0,17-19 0,-2 25 129,2-25 0,11 22 0,5-12 0,1-4 129,8-3 129,0-3 0,7 0 129,2 0-129,5-3 129,-2-3-129,4 3 129,2-1-257,-2 4-130,-2 0 0,-2 2 0,-1 7 0,-4 5 0,-4 4 0,-1 7 0,-2 5 0,-4 4 0,4 9 0,-3 3 0,4 4-388,-1-6-128,11 8-258,-8-18-258,20 8-774,-14-28-2193,18-3-645,6-11-129,6-21-258,8-13 0</inkml:trace>
        </inkml:traceGroup>
        <inkml:traceGroup>
          <inkml:annotationXML>
            <emma:emma xmlns:emma="http://www.w3.org/2003/04/emma" version="1.0">
              <emma:interpretation id="{21DBB594-5520-4016-A9E7-C502018587C2}" emma:medium="tactile" emma:mode="ink">
                <msink:context xmlns:msink="http://schemas.microsoft.com/ink/2010/main" type="inkWord" rotatedBoundingBox="12981,6115 15820,6072 15849,8003 13010,8046"/>
              </emma:interpretation>
              <emma:one-of disjunction-type="recognition" id="oneOf19">
                <emma:interpretation id="interp95" emma:lang="en-US" emma:confidence="0">
                  <emma:literal>(Vicky/</emma:literal>
                </emma:interpretation>
                <emma:interpretation id="interp96" emma:lang="en-US" emma:confidence="0">
                  <emma:literal>(Vise/</emma:literal>
                </emma:interpretation>
                <emma:interpretation id="interp97" emma:lang="en-US" emma:confidence="0">
                  <emma:literal>(risky/</emma:literal>
                </emma:interpretation>
                <emma:interpretation id="interp98" emma:lang="en-US" emma:confidence="0">
                  <emma:literal>('TDD</emma:literal>
                </emma:interpretation>
                <emma:interpretation id="interp99" emma:lang="en-US" emma:confidence="0">
                  <emma:literal>('fid</emma:literal>
                </emma:interpretation>
              </emma:one-of>
            </emma:emma>
          </inkml:annotationXML>
          <inkml:trace contextRef="#ctx0" brushRef="#br1" timeOffset="98373.7727">14310 5932 14448,'2'-102'4902,"-2"56"-258,0 5 129,-11-3-3354,11 21-516,-5-8-258,5 31-129,0-28 1,0 28-517,27 0 0,-4 7 0,0 14 0,5 13 0,-3 9 0,-2 8 0,-7 8 0,-10 3 0,-6 2 0,-9-7 0,-9-3 0,-1-11 0,1-10 0,0-8 0,18-25 0,-11 18 0,11-18 0,27-5 0,1-10 0,8-2 0,1-3 0,4 2 0,2 2 0,-7 0-517,3 16-1031,-14-3-3225,-4 3-129,-5 3-129,0 8-129</inkml:trace>
          <inkml:trace contextRef="#ctx0" brushRef="#br1" timeOffset="98732.5734">14995 6044 15867,'0'0'4902,"0"0"0,0 0-258,-11 34-3741,-5 14-129,-12 3-129,-4 21-515,-11 6-130,-1 16 0,-8 4 0,1 14 0,-3 2 0,3 4 0,3-3 0,3-3 0,4-8 0,7-12 0,2-12 0,9-19 0,4-15 0,5-14 0,5-9 0,9-23 0,-9 20 0,9-20-646,0 0-773,-4-18-1677,6 2-1806,9-9 0,6-4-129,7-4-258</inkml:trace>
          <inkml:trace contextRef="#ctx0" brushRef="#br1" timeOffset="97890.172">13348 6309 12642,'4'-20'4902,"-4"20"-645,16-12 387,-16 12-2580,21-7-1032,-21 7-258,19 7-129,-19-7-129,31 36 0,-14-13-129,10 14-129,-2 2-128,5 9-130,-3-1 0,3 6 0,-5-5 0,-2-3 0,-5-8 0,-4-5 0,-3-11 0,-11-21 0,18 7 0,-9-15 0,0-21 0,1-10 0,1-11 0,3-9 0,2-12 0,4-4 0,-4 2 0,0 6 0,-4 6 0,-3 11 0,2 11 0,-11 11 0,0 28 0,0 0-5032,-9 18-128,-4 3 0,6 9-258</inkml:trace>
          <inkml:trace contextRef="#ctx0" brushRef="#br1" timeOffset="102008.5792">14081 6514 8901,'-36'-96'4386,"36"96"0,0 0 0,6-24-1806,18 30-774,-24-6-516,49 21-129,-23-8-129,17 10-387,-9-5 129,7 5-516,-11-6 258,-2 5-258,-13-4 130,-10 1-388,-5-3 0,-21-2 0,-10 6-388,-13-9-386,6 17-1548,-13-14-2580,-1-1 0,2-4-258,10-2-129</inkml:trace>
          <inkml:trace contextRef="#ctx0" brushRef="#br1" timeOffset="101774.5788">14081 6514 12900,'0'-20'4773,"0"20"-387,0 0 258,0 0-3354,0 0-387,2 18-387,-2-18 0,1 36-129,-1-12-129,6 3 129,-5-4-258,5 2 0,-3-5 0,3-2-258,-6-18-129,0 19-258,0-19-645,0 0-1677,-11-3-1935,2-13 258,-2-6-645,3-3 0</inkml:trace>
          <inkml:trace contextRef="#ctx0" brushRef="#br1" timeOffset="102460.98">14399 6471 12513,'39'-4'4902,"-23"8"-387,-16-4 258,25 37-2967,-25-21-774,16 13-387,-10-4 129,4 3-387,-4-3-129,1 0-129,-2-4-129,-5-21-258,9 29-258,-9-29-387,0 0-774,0 0-2322,0-27-774,-2 2 0,-3-9-258,-2-5 516,7 4 2064,-15-8 1548,8 2 1161,2 6 3096,5 10 1032,-7 0 258,7 25-258,2-18-645,-2 18-1161,28 2-903,-28-2-258,43 33-258,-27-13-129,14 14-258,-10-4-129,-1 6-258,-10-4 1,-7 2-388,-9-1-130,-29-9-2192,-10 8-2451,-20-4-129,-9 2-387,-10 1-258</inkml:trace>
          <inkml:trace contextRef="#ctx0" brushRef="#br1" timeOffset="97266.1709">12517 6170 14448,'-7'-64'4773,"-9"46"-387,-5 11 129,-11 7-3225,7 16-645,-11 13-129,4 17-129,-7 7 0,2 17-129,-2 6 0,9 19-129,5 8 129,14 11-129,11-2 0,14 0 0,22-3-129,17-6 130,15-9-130,19-16 0,18-12 0,9-21-517,15 1-1031,-8-21-3225,-1-7-129,-12-13-129,-12-5-258</inkml:trace>
        </inkml:traceGroup>
        <inkml:traceGroup>
          <inkml:annotationXML>
            <emma:emma xmlns:emma="http://www.w3.org/2003/04/emma" version="1.0">
              <emma:interpretation id="{4F203A28-C8EF-42CE-B211-E70AFA60183D}" emma:medium="tactile" emma:mode="ink">
                <msink:context xmlns:msink="http://schemas.microsoft.com/ink/2010/main" type="inkWord" rotatedBoundingBox="15840,6085 17521,6059 17553,8168 15872,8193"/>
              </emma:interpretation>
              <emma:one-of disjunction-type="recognition" id="oneOf20">
                <emma:interpretation id="interp100" emma:lang="en-US" emma:confidence="1">
                  <emma:literal>R)</emma:literal>
                </emma:interpretation>
                <emma:interpretation id="interp101" emma:lang="en-US" emma:confidence="0">
                  <emma:literal>RX</emma:literal>
                </emma:interpretation>
                <emma:interpretation id="interp102" emma:lang="en-US" emma:confidence="0">
                  <emma:literal>RX)</emma:literal>
                </emma:interpretation>
                <emma:interpretation id="interp103" emma:lang="en-US" emma:confidence="0">
                  <emma:literal>RD</emma:literal>
                </emma:interpretation>
                <emma:interpretation id="interp104" emma:lang="en-US" emma:confidence="0">
                  <emma:literal>RD)</emma:literal>
                </emma:interpretation>
              </emma:one-of>
            </emma:emma>
          </inkml:annotationXML>
          <inkml:trace contextRef="#ctx0" brushRef="#br1" timeOffset="99403.3746">15025 6692 12384,'0'0'4773,"20"17"0,-15 8 0,-1 2-2838,8 23-774,-10 0-258,10 10-129,-8-1-258,3 1-129,-3-6-258,-1-4 130,-1-15-259,0-8 0,-2-27 0,0 0 0,0 0 0,-6-32 0,1-11 0,0-12 0,1-7 0,1-13 0,1 0 0,2-1 0,0 5 0,5 5 0,4 7 0,4 11 0,3 7 0,8 11 0,5 3 0,8 11 0,8 4 0,5 5 0,3 5 0,2 2 0,-2 3 0,-6 10 0,-10 5 0,-16 3 0,-12 4 0,-11 1 0,-15 3 0,-17-4-388,-3 3 130,-10-6-129,3 1-129,-1-7 258,8 0 0,5-5 0,9 1 129,7 0 129,16-12 129,-7 29 129,7-29 0,25 36 258,0-15-129,15 6 258,5-2-386,8 3-259,4-3 0,4 5 0,-1-7 0,-1 0 0,-6-1 0,-7-1 0,-5-5 0,-10-5 0,-5 1 0,-26-12 0,32 15-517,-32-26-1805,0 11-2451,6-29-387,-6 6 0,0-9-129</inkml:trace>
          <inkml:trace contextRef="#ctx0" brushRef="#br1" timeOffset="99777.7753">15799 5654 14835,'25'-37'4902,"-2"28"-258,2 7 258,19 15-3483,-3 6-387,23 29-258,4 7-515,17 25-259,3 15 0,4 17 0,-3 14 0,-7 18 0,-11 15 0,-14 6 0,-18 6 0,-21-5 0,-18-6 0,-20-14 0,-21-6 0,-23-29-3871,-7-22-1289,-9-25-258,2-25-258</inkml:trace>
        </inkml:traceGroup>
        <inkml:traceGroup>
          <inkml:annotationXML>
            <emma:emma xmlns:emma="http://www.w3.org/2003/04/emma" version="1.0">
              <emma:interpretation id="{E46EA83C-7A67-4BAF-B7E6-48D8EF66E9E8}" emma:medium="tactile" emma:mode="ink">
                <msink:context xmlns:msink="http://schemas.microsoft.com/ink/2010/main" type="inkWord" rotatedBoundingBox="18261,6497 19083,6484 19093,7165 18271,7177"/>
              </emma:interpretation>
              <emma:one-of disjunction-type="recognition" id="oneOf21">
                <emma:interpretation id="interp105" emma:lang="en-US" emma:confidence="1">
                  <emma:literal>is</emma:literal>
                </emma:interpretation>
                <emma:interpretation id="interp106" emma:lang="en-US" emma:confidence="0">
                  <emma:literal>'is</emma:literal>
                </emma:interpretation>
                <emma:interpretation id="interp107" emma:lang="en-US" emma:confidence="0">
                  <emma:literal>ig</emma:literal>
                </emma:interpretation>
                <emma:interpretation id="interp108" emma:lang="en-US" emma:confidence="0">
                  <emma:literal>if</emma:literal>
                </emma:interpretation>
                <emma:interpretation id="interp109" emma:lang="en-US" emma:confidence="0">
                  <emma:literal>i5</emma:literal>
                </emma:interpretation>
              </emma:one-of>
            </emma:emma>
          </inkml:annotationXML>
          <inkml:trace contextRef="#ctx0" brushRef="#br1" timeOffset="103677.7821">17430 6092 11868,'0'-32'4128,"9"3"-129,-9 29-516,18 6-3483,-18-6-2064,25 37-1677,-20-21-258,20 16-387,-9-10 0</inkml:trace>
          <inkml:trace contextRef="#ctx0" brushRef="#br1" timeOffset="103474.9818">17478 6402 14835,'16'-6'4773,"-16"6"-129,16 4 0,2 15-3741,-9-1-129,9 9-387,-4-2 258,2 9-516,0-2 0,-9-2-258,0 2-387,-7-32-516,0 30-3612,0-30-129,-23 6-129,5-12-129</inkml:trace>
          <inkml:trace contextRef="#ctx0" brushRef="#br1" timeOffset="104067.7827">18015 6320 5805,'-21'0'3870,"-11"10"-129,21 6-258,11-16-1935,-28 18 0,24-2-258,4-16-258,0 22 0,0-22 0,31 23 0,-10-16 129,16 12-387,-5-3 129,11 8-516,-4-5 129,2 10-258,-9-6 129,-2 3-258,-8-1 129,-8 0 0,-14-5 0,0-2 0,-16-8-129,-9-1 129,-7-5-129,-6-2 0,-4-2-129,-1 0 0,-1-8 0,-1-2-129,8 4-258,-2-8-258,17 14-903,-8-10-2322,14-1-1032,16 11 129,0 0-258,0 0-258</inkml:trace>
        </inkml:traceGroup>
        <inkml:traceGroup>
          <inkml:annotationXML>
            <emma:emma xmlns:emma="http://www.w3.org/2003/04/emma" version="1.0">
              <emma:interpretation id="{31BE5420-C1B6-48D7-AD2A-785DDBA58550}" emma:medium="tactile" emma:mode="ink">
                <msink:context xmlns:msink="http://schemas.microsoft.com/ink/2010/main" type="inkWord" rotatedBoundingBox="19877,6538 25327,6455 25343,7482 19892,7564"/>
              </emma:interpretation>
              <emma:one-of disjunction-type="recognition" id="oneOf22">
                <emma:interpretation id="interp110" emma:lang="en-US" emma:confidence="1">
                  <emma:literal>consumed</emma:literal>
                </emma:interpretation>
                <emma:interpretation id="interp111" emma:lang="en-US" emma:confidence="0">
                  <emma:literal>con summed</emma:literal>
                </emma:interpretation>
                <emma:interpretation id="interp112" emma:lang="en-US" emma:confidence="0">
                  <emma:literal>consul m end</emma:literal>
                </emma:interpretation>
                <emma:interpretation id="interp113" emma:lang="en-US" emma:confidence="0">
                  <emma:literal>consumer end</emma:literal>
                </emma:interpretation>
                <emma:interpretation id="interp114" emma:lang="en-US" emma:confidence="0">
                  <emma:literal>con sunned</emma:literal>
                </emma:interpretation>
              </emma:one-of>
            </emma:emma>
          </inkml:annotationXML>
          <inkml:trace contextRef="#ctx0" brushRef="#br1" timeOffset="104816.5841">19198 6252 9804,'-18'-11'4257,"-12"11"-258,18 15-258,-3 6-2193,-8-3-645,9 12 129,-5-3-387,10 8 0,2-3 0,7 6-258,5-4 129,18 1-258,0-6 129,13 1-129,1-11 258,9-1-258,-3-12 129,5-3 0,-7-5-129,0-8 129,-7-10-129,-6-1-129,-8-6-129,-6 0 129,-7 1-258,-5 1 129,-2 3-258,-2 5 129,2 17-258,-21-20 129,21 20 0,-27 4 0,27-4 129,-21 30-129,17-7 258,2 2-129,2 2 258,9-1 0,9-3 129,9 2-129,1-9 258,6 2 0,-2-11 0,5-1 129,-5-6 129,2-6-386,-9-10-259,-2-3 0,-10-10 0,-6-1 0,-7-4 0,-4-3 0,-8 5 0,-13-2 0,5 13-130,-17-6-3998,12 13-774,-2 5-258,9 5 0,18 4-258</inkml:trace>
          <inkml:trace contextRef="#ctx0" brushRef="#br1" timeOffset="105222.1848">19856 6378 13029,'64'29'4902,"-32"-11"-387,4 0 258,-4 10-2967,-11-12-774,11 11-516,-12-4-129,-6 2-516,-5-2 129,-4-4-129,-1-1 0,-4-18 0,0 18 0,0-18 129,3-12 129,8-8 258,-2-12-129,9 2 258,-2-9-258,5 5 129,-3-2 0,3 8-257,-3 5-130,2 8 0,-3 6 0,1 9 0,0 4 0,3 12 0,-1 7 0,1 7 0,2 6 0,-1 1 0,4 6 0,-3-6 0,15 12-259,-15-23-2966,18 10-1806,7-11 0,11-7-387,8-11 129</inkml:trace>
          <inkml:trace contextRef="#ctx0" brushRef="#br1" timeOffset="105612.1855">21381 6455 13803,'-6'-23'4902,"-33"-6"-516,16 22 0,-7 7-3354,-4-2-387,4 2-258,-2 8-129,2 1-129,3 1 0,5 4-129,10 2 129,7 0-258,5 6 129,9-1 0,14 4 129,9 4-258,3 1 387,8 0-258,-4 0 129,2-1 129,-7-4-129,-4-2 258,-10-7-129,-8 0 0,-12-16 0,0 0 0,-30 12 0,-2-12-129,-9-1 1,-9-8-130,-7 0-130,-5-7-128,5 5-129,-5-9-387,14 17-645,-13-13-2451,19 3-1032,10 6 258,7 2-516,25 5-258</inkml:trace>
          <inkml:trace contextRef="#ctx0" brushRef="#br1" timeOffset="106080.1863">21573 6532 16512,'12'-18'4644,"-12"18"129,0-16-516,0 16-3612,0 0-129,7 10-129,-7-10 0,0 27-258,2-9 0,2 1-129,-1 5 129,4-1-258,0 2 129,2-6-129,4-1 0,-13-18 129,32 16-129,-14-16 129,-1-5 0,1-13 0,2-7 129,-1-4 129,-3-3-258,2-1 388,-7 1-388,1 5 0,-3 6 0,0 5 0,-9 16 0,0 0 0,20 0 0,-8 21 0,-1 6 0,5 5 0,3 3 0,3 3 0,6 1 0,-1-11 0,17 11-1420,-10-19-3353,14-8-258,0-12 129,4 0-645</inkml:trace>
          <inkml:trace contextRef="#ctx0" brushRef="#br1" timeOffset="106641.7873">22462 6501 13545,'-7'-19'4902,"7"19"0,0 0-129,0 23-2580,0-23-1161,11 32-258,-8-16-128,3 9-646,-3 0 0,-1-4-130,0 0-257,-2-21-129,0 25 129,0-25 0,0 0 0,-2-12 258,2-11 258,0-4 129,5-7 0,4 4 129,-2-6-129,4 10 0,0 3-129,6 8 129,-1 6-129,4 9 0,-2 8 1,1 9-260,-1 6 260,-2 2-260,-2 2 130,-7 0-387,-1 1 129,-6-8-129,0 1 0,0-21 0,-2 23 129,2-23 0,0 0 129,0 0 129,-4-10 258,4 10 129,9-40 0,7 17 258,-1-7-258,8 5 130,-6-2-517,5 11 0,-1 0 0,2 15 0,-1 1 0,1 16 0,-4 10 0,-1 5 0,0 6 0,-7 0 0,-1 6 0,-8-13 0,12 17-2839,-14-21-1934,0-6-516,0-20 0,7 19-129</inkml:trace>
          <inkml:trace contextRef="#ctx0" brushRef="#br1" timeOffset="107312.5885">23339 6594 14319,'27'-16'5160,"-4"16"-387,0-4 129,9 6-2838,-4-6-1161,15-1-257,-11-7-646,0-1 0,-7-5 0,-9-1 0,-9-3 0,-7 1 0,-11 5 0,-13 2 0,-1 5 0,-9 4-259,2 5 1,-4 5 129,4 11 0,2 5-129,7 6 258,3 3-258,10 8 258,6 3 0,4 1 0,14 3 0,11-4 258,13 0 0,2-11 0,12-2 129,0-12-257,5-7-130,-6-9 0,4-9 0,-10-12 0,-4-7 0,-8-10 0,-6-3 0,-9-5 0,-6 0 0,-3 3 0,-9 2 0,0 5 0,-5 4 0,-4 11 0,-5 2 0,14 19-388,-23-16-128,23 16 129,-18 0 0,18 0 0,0 0 258,0 0 129,3 12 0,-3-12 258,32 7 129,-14-7 129,7 5 0,-3-5 1,6 2-517,-7-2 0,4 4 0,-7-2 0,3 3 0,-5 2 0,2 5 0,-2 3 0,4 6 0,-4 2 0,5 7 0,-1 6 0,-4 0 0,9 17 0,-15-7-3613,8 6-1676,-13-2-129,2-4-516</inkml:trace>
          <inkml:trace contextRef="#ctx0" brushRef="#br1" timeOffset="108810.1911">24168 6587 5031,'11'-20'4773,"-11"20"-129,1-21 0,-1 21-1290,-3-27-387,3 27-903,-23-28-645,23 28-387,-36-27-516,15 18-129,-8 2-258,1 5 0,-4 2 0,2 0-258,-2 13 258,3 4-258,2 6 258,4 4-258,4 3 129,4 6-129,8 1 258,6 1-129,1 3 129,7-2 0,7-4 0,9-3 258,-2-8 0,11-7 0,-3-11-257,3-6-130,-4-9 0,6-14 0,-7-13 0,-1-5 0,-2-9 0,-3-8 0,-1-8 0,-1-5 0,-1-2 0,-4 0 0,0 1 0,-7 7 0,-1 2 0,-3 10 0,-3 12 0,0 9 0,-3 11 0,3 21 0,-11-20 0,11 20 0,0 0 0,0 30 0,11 1 0,8 6 0,1 11 0,5 9 0,2 5 0,-1 8 0,1 3 0,-4 1 0,-2 1 0,-3-2 0,-4-4 0,-3 1 0,0-10 0,-2-8 0,3-2 0,-12-29-130,4 11-4901,-4-12-387,3-2 0,-3-18-516</inkml:trace>
        </inkml:traceGroup>
      </inkml:traceGroup>
      <inkml:traceGroup>
        <inkml:annotationXML>
          <emma:emma xmlns:emma="http://www.w3.org/2003/04/emma" version="1.0">
            <emma:interpretation id="{8930AE75-1AEE-4D4A-A5ED-A5CE2224F158}" emma:medium="tactile" emma:mode="ink">
              <msink:context xmlns:msink="http://schemas.microsoft.com/ink/2010/main" type="line" rotatedBoundingBox="3666,8190 11025,8118 11038,9417 3678,9489"/>
            </emma:interpretation>
          </emma:emma>
        </inkml:annotationXML>
        <inkml:traceGroup>
          <inkml:annotationXML>
            <emma:emma xmlns:emma="http://www.w3.org/2003/04/emma" version="1.0">
              <emma:interpretation id="{DE8CA923-B097-4036-A57E-BBE999BC7213}" emma:medium="tactile" emma:mode="ink">
                <msink:context xmlns:msink="http://schemas.microsoft.com/ink/2010/main" type="inkWord" rotatedBoundingBox="3666,8190 6855,8159 6868,9425 3678,9456"/>
              </emma:interpretation>
              <emma:one-of disjunction-type="recognition" id="oneOf23">
                <emma:interpretation id="interp115" emma:lang="en-US" emma:confidence="1">
                  <emma:literal>when</emma:literal>
                </emma:interpretation>
                <emma:interpretation id="interp116" emma:lang="en-US" emma:confidence="0">
                  <emma:literal>where</emma:literal>
                </emma:interpretation>
                <emma:interpretation id="interp117" emma:lang="en-US" emma:confidence="0">
                  <emma:literal>wren</emma:literal>
                </emma:interpretation>
                <emma:interpretation id="interp118" emma:lang="en-US" emma:confidence="0">
                  <emma:literal>whew</emma:literal>
                </emma:interpretation>
                <emma:interpretation id="interp119" emma:lang="en-US" emma:confidence="0">
                  <emma:literal>whey</emma:literal>
                </emma:interpretation>
              </emma:one-of>
            </emma:emma>
          </inkml:annotationXML>
          <inkml:trace contextRef="#ctx0" brushRef="#br1" timeOffset="112117.397">3023 8466 12255,'-4'-32'4773,"-16"3"-258,20 29 0,-17-5-2580,-8 0-774,25 5-516,-38 16-129,22 5-129,-3 2-258,5 6 129,-1 1-129,7 6 0,4-1 0,4 3-129,2-3 129,10 1-258,4-4 129,0-4 0,4-5 0,-1-8-129,3-6 129,-1-8 0,0-1 0,-3-10 0,-2-6 129,0-2-129,-3-4 0,-1 1 258,-3-2-258,-2 3 129,-3 3 0,1 1 0,-5 16-129,12-20 129,-12 20 0,24 0-129,-24 0 129,33 18-129,-11-2 259,4 5-259,-1 1 0,0-3 0,0 1 0,-2-4 0,-3-4 0,-2-3 0,-18-9 0,30-4 0,-18-15 0,2-6 0,-5-12 0,2-6 0,-4-10 0,-3-4 0,-4-4 0,0 1 0,-11 6 0,-7 4 0,2 15 0,-9 3 0,9 23-130,-16 2-4514,15 10-645,-1 15 129,7 9-258</inkml:trace>
          <inkml:trace contextRef="#ctx0" brushRef="#br1" timeOffset="113037.7986">3851 7793 14706,'-21'-58'5031,"7"40"-129,14 18-258,-23-2-3612,1 6-387,14 29 0,-7 12-258,6 24 0,4 11-129,5 16-128,0 6-130,2 3 0,7-2 0,3-3 0,1-10 0,-3-13 0,-1-15 0,-2-10 0,-1-13 0,-3-10 0,1-10 0,-4-19 0,0 0 0,0 0 0,21-21 0,-8-4 0,1-9 0,4 0 0,-1-7 0,5 4 0,-1 1 0,2 6 0,0 7 0,4 7 0,1 12 0,6 4 0,2 16 0,-1 7 0,3 10 0,-3 0 0,-1 5 0,-5-1 0,-8 2 0,-9-10 0,3 1 0,-15-30-1033,10 39-1289,-10-39-387,0 0-903,0 0-645,0 0-129,0 0 903,4-9 1419,-4-7 1419,0-2 1419,0 18 1032,3-28 1161,-3 28 774,20-20 258,5 20-645,-7-9-1032,23 9-645,-9 0-387,17 0-258,-4 0-258,6 0-129,-3-5-515,0 0-130,-5-8 0,-2 1 0,-12-6 0,-6 0 0,-13-1 0,-10-4 0,-5 1 0,-18 1 0,-9 5 0,-9 0 0,-2 10 0,-3 5 0,2 2-130,1 15 1,9 8 0,6 4 129,8 6 0,9 3 0,11 4 129,2 2-129,18-4 129,10-2-129,6-3 130,6-5-260,4-6 1,1-12-387,8-1-258,-14-15-1935,5-4-2064,4-9-129,1-9-258,1-5-129</inkml:trace>
          <inkml:trace contextRef="#ctx0" brushRef="#br1" timeOffset="113396.5992">5349 8610 14190,'20'5'4902,"-20"-5"129,19 29 0,-3 1-3354,-5-12-645,10 12-128,-12-5-904,5 5 0,-8 2 0,-6-1 0,0-3 0,0-5 0,0-3 0,0-20 0,0 0-388,0 0 130,-6-9 258,8-18 129,5-8 0,6-1 129,-1-7-128,6 4-130,-2 0 0,4 7 0,-3 4 0,8 10 0,0 9 0,4 9 0,-3 5 0,6 15 0,0 8 0,2 8 0,3 7 0,-4-4 0,11 18-1033,-10-16-3869,5-2-258,0-7 129,4-9-645</inkml:trace>
        </inkml:traceGroup>
        <inkml:traceGroup>
          <inkml:annotationXML>
            <emma:emma xmlns:emma="http://www.w3.org/2003/04/emma" version="1.0">
              <emma:interpretation id="{577902DC-5927-453B-9D30-1746A8468138}" emma:medium="tactile" emma:mode="ink">
                <msink:context xmlns:msink="http://schemas.microsoft.com/ink/2010/main" type="inkWord" rotatedBoundingBox="7753,8424 9268,8409 9278,9388 7763,9403"/>
              </emma:interpretation>
              <emma:one-of disjunction-type="recognition" id="oneOf24">
                <emma:interpretation id="interp120" emma:lang="en-US" emma:confidence="1">
                  <emma:literal>Vin</emma:literal>
                </emma:interpretation>
                <emma:interpretation id="interp121" emma:lang="en-US" emma:confidence="0">
                  <emma:literal>Vine</emma:literal>
                </emma:interpretation>
                <emma:interpretation id="interp122" emma:lang="en-US" emma:confidence="0">
                  <emma:literal>Win</emma:literal>
                </emma:interpretation>
                <emma:interpretation id="interp123" emma:lang="en-US" emma:confidence="0">
                  <emma:literal>Vim</emma:literal>
                </emma:interpretation>
                <emma:interpretation id="interp124" emma:lang="en-US" emma:confidence="0">
                  <emma:literal>Vain</emma:literal>
                </emma:interpretation>
              </emma:one-of>
            </emma:emma>
          </inkml:annotationXML>
          <inkml:trace contextRef="#ctx0" brushRef="#br1" timeOffset="114005.0003">6927 8292 9030,'3'-98'5031,"-3"57"-387,-3 3-129,-1 6-1548,4 32-1419,0 0-387,9 34-387,0 5-129,12 18-129,-3 6 0,11 11 0,-4 3-129,5-1 130,-4-5-517,1-1 0,-2-8 0,-2-5 0,-3-11 0,-2-6 0,-4-14 0,2-6 0,-16-20 0,34-4 0,-15-21 0,3-12 0,-3-13 0,8-14 0,-1-14 0,3-15 0,-1-6 0,-3-5 0,0 5 0,-5 10 0,-1 14 0,-6 11 0,-1 21 0,-8 24 0,-4 19 0,0 28-259,3 27-1934,-3-5-2838,0 9-258,0 3 0,0 0-129</inkml:trace>
          <inkml:trace contextRef="#ctx0" brushRef="#br1" timeOffset="114254.6007">7790 8550 12513,'21'3'5160,"2"26"-645,-14-8 258,0-5-3096,3 16-903,-6-4-129,2 1-387,-2-2 0,-4-10-645,3 5-258,-5-22-1935,0 0-2193,0 0 258,0 0-516,0-25-258</inkml:trace>
          <inkml:trace contextRef="#ctx0" brushRef="#br1" timeOffset="114379.4009">7845 8377 9159,'-7'-100'4386,"7"66"-129,-4 1-387,2 15-2451,2 18-2064,0 0-2064,11 18-1290,-8 1-129,13 15-645</inkml:trace>
          <inkml:trace contextRef="#ctx0" brushRef="#br1" timeOffset="114753.8016">8008 8530 11094,'16'39'4773,"-7"-19"0,2 1 0,10 11-2709,-15-14-645,10 10-645,-11-8-129,6 5-129,-6-7-258,0-2-129,-5-16 0,7 23 0,-7-23-129,0 0 129,0 0-129,25-22 129,-14 1-129,3-4 129,0-5-129,2 1 129,0 3-129,0 4 129,-5 5-129,-11 17 0,27-11 0,-27 11 129,30 21-129,-18 6 0,4 5 0,-1 2-129,1 9 0,-6-8-516,12 13-774,-20-14-3096,14-6-387,0-6 0,5-10-516</inkml:trace>
        </inkml:traceGroup>
        <inkml:traceGroup>
          <inkml:annotationXML>
            <emma:emma xmlns:emma="http://www.w3.org/2003/04/emma" version="1.0">
              <emma:interpretation id="{BCABC08C-5EB2-4052-B08F-9A4D08941ADD}" emma:medium="tactile" emma:mode="ink">
                <msink:context xmlns:msink="http://schemas.microsoft.com/ink/2010/main" type="inkWord" rotatedBoundingBox="9838,8598 11030,8586 11038,9417 9846,9429"/>
              </emma:interpretation>
              <emma:one-of disjunction-type="recognition" id="oneOf25">
                <emma:interpretation id="interp125" emma:lang="en-US" emma:confidence="0">
                  <emma:literal>=1</emma:literal>
                </emma:interpretation>
                <emma:interpretation id="interp126" emma:lang="en-US" emma:confidence="0">
                  <emma:literal>=I</emma:literal>
                </emma:interpretation>
                <emma:interpretation id="interp127" emma:lang="en-US" emma:confidence="0">
                  <emma:literal>=</emma:literal>
                </emma:interpretation>
                <emma:interpretation id="interp128" emma:lang="en-US" emma:confidence="0">
                  <emma:literal>•</emma:literal>
                </emma:interpretation>
                <emma:interpretation id="interp129" emma:lang="en-US" emma:confidence="0">
                  <emma:literal>•1</emma:literal>
                </emma:interpretation>
              </emma:one-of>
            </emma:emma>
          </inkml:annotationXML>
          <inkml:trace contextRef="#ctx0" brushRef="#br1" timeOffset="115065.8021">9010 8535 14577,'0'-25'4902,"0"25"-129,5-21 0,-5 21-3354,0 0-516,25 0-258,-25 0-129,36 2-257,-12-2-259,10 2 0,4-2 0,1 0 0,0 0 0,-5 0 0,1 0 0,-15-2-1033,8 2-3353,-28 0-774,0 0 258,-7 21-645</inkml:trace>
          <inkml:trace contextRef="#ctx0" brushRef="#br1" timeOffset="115268.6025">9019 8665 13287,'0'0'5031,"19"13"-129,6-10-129,4-3-2838,11 0-1032,-4 0-258,7 0-516,-1 0-129,-1 0-387,6 6-516,-17-6-3225,9 0-516,-2 0-258,2 0-387,4 0-387</inkml:trace>
          <inkml:trace contextRef="#ctx0" brushRef="#br1" timeOffset="115674.2032">10113 8240 9417,'19'-27'4644,"-3"-3"-258,-16 30-129,20-21-1935,-20-1-645,0 22-516,7-19-258,-7 19-258,0 0 0,0 0-129,0 0 0,14 14 0,-14 9-129,5 13 0,-3 5 1,2 12-388,-4 7 0,0 8 0,0 3 0,0 4 0,-4 10 0,-7-6-3871,1 4-1031,1-3-258,2-17-387</inkml:trace>
        </inkml:traceGroup>
      </inkml:traceGroup>
    </inkml:traceGroup>
    <inkml:traceGroup>
      <inkml:annotationXML>
        <emma:emma xmlns:emma="http://www.w3.org/2003/04/emma" version="1.0">
          <emma:interpretation id="{7CD5982B-9A74-461F-85B8-D04AB4746E2B}" emma:medium="tactile" emma:mode="ink">
            <msink:context xmlns:msink="http://schemas.microsoft.com/ink/2010/main" type="paragraph" rotatedBoundingBox="1887,10527 24401,9778 24524,13472 2009,142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7DCF4C-356E-4241-8456-E115C93C0B2A}" emma:medium="tactile" emma:mode="ink">
              <msink:context xmlns:msink="http://schemas.microsoft.com/ink/2010/main" type="inkBullet" rotatedBoundingBox="1913,11325 2898,11293 2900,11349 1915,11382"/>
            </emma:interpretation>
            <emma:one-of disjunction-type="recognition" id="oneOf26">
              <emma:interpretation id="interp130" emma:lang="en-US" emma:confidence="0">
                <emma:literal>-</emma:literal>
              </emma:interpretation>
            </emma:one-of>
          </emma:emma>
        </inkml:annotationXML>
        <inkml:trace contextRef="#ctx0" brushRef="#br1" timeOffset="118887.8088">1118 10899 7740,'-18'-16'4257,"18"16"-258,0 0 129,-18-12-2193,18 12-129,0 0-516,0 0-258,0 0-258,0 0-129,0 0 129,0 0-258,0 0 0,0 0 0,20 0-129,8 0 0,8-2 0,13 0 0,14-5-129,13 3 0,8-3 0,7 4-129,-1-1 129,-1 2-128,-7 2-130,-7 0 0,-13 0 0,-16 6 0,-10-3 0,-13 1 0,-5-1 0,-18-3 0,18 4 0,-18-4 0,0 0 0,0 0-130,0 0-644,0 0-3870,-11 20-258,11-20-129,-32 5-258</inkml:trace>
      </inkml:traceGroup>
      <inkml:traceGroup>
        <inkml:annotationXML>
          <emma:emma xmlns:emma="http://www.w3.org/2003/04/emma" version="1.0">
            <emma:interpretation id="{3EE7C60D-D13D-46B2-9971-6D73B01F1628}" emma:medium="tactile" emma:mode="ink">
              <msink:context xmlns:msink="http://schemas.microsoft.com/ink/2010/main" type="line" rotatedBoundingBox="3536,10472 24401,9778 24475,11979 3610,12673"/>
            </emma:interpretation>
          </emma:emma>
        </inkml:annotationXML>
        <inkml:traceGroup>
          <inkml:annotationXML>
            <emma:emma xmlns:emma="http://www.w3.org/2003/04/emma" version="1.0">
              <emma:interpretation id="{328BCA21-F606-489C-83D7-2B1C8216F86B}" emma:medium="tactile" emma:mode="ink">
                <msink:context xmlns:msink="http://schemas.microsoft.com/ink/2010/main" type="inkWord" rotatedBoundingBox="3539,10555 6000,10473 6036,11552 3575,11633"/>
              </emma:interpretation>
              <emma:one-of disjunction-type="recognition" id="oneOf27">
                <emma:interpretation id="interp131" emma:lang="en-US" emma:confidence="0">
                  <emma:literal>The</emma:literal>
                </emma:interpretation>
                <emma:interpretation id="interp132" emma:lang="en-US" emma:confidence="0">
                  <emma:literal>the</emma:literal>
                </emma:interpretation>
                <emma:interpretation id="interp133" emma:lang="en-US" emma:confidence="0">
                  <emma:literal>They</emma:literal>
                </emma:interpretation>
                <emma:interpretation id="interp134" emma:lang="en-US" emma:confidence="0">
                  <emma:literal>'the</emma:literal>
                </emma:interpretation>
                <emma:interpretation id="interp135" emma:lang="en-US" emma:confidence="0">
                  <emma:literal>Then</emma:literal>
                </emma:interpretation>
              </emma:one-of>
            </emma:emma>
          </inkml:annotationXML>
          <inkml:trace contextRef="#ctx0" brushRef="#br1" timeOffset="120744.2121">2722 10196 5676,'-5'-16'4515,"5"16"-258,0 0-258,-7-21-1419,7 21-774,0 0-258,0 0-387,0 0-258,0 0-258,0 0-129,0 0-129,0 0 0,0 0-258,0 0 129,0 0-129,0 0-129,0 0 129,0 0 0,0 0-129,0 0 129,0 0-129,17 0 258,8 5 0,7-3 0,16 4 0,9-6 129,16 0 0,7 0 0,16 0-129,4-6 129,7 1-258,-6 1 129,0 3-129,-10-1 1,-9 2-130,-14 0 0,-15 0 0,-12 0 0,-16 2 0,-6-1-130,-19-1-257,0 0-129,0 0-387,0 0-1161,0 0-2709,-25 15 0,2-12-129,-5-1-258</inkml:trace>
          <inkml:trace contextRef="#ctx0" brushRef="#br1" timeOffset="121446.2133">3355 10118 10191,'0'-32'4644,"0"32"-129,-1-18-258,1 18-2064,0 0-903,-13 15-258,13 18-258,-3 10-258,3 12 0,0 9-129,0 11 0,0 2-258,1-1 129,8-1-129,0-8 0,4-8-129,-3-9 0,3-9 0,-3-6 129,-1-6 0,-2-4-258,-1-6 387,-3-1-516,1 0 258,-4-18-387,0 27 258,0-27-516,0 17-129,0-17-645,0 0-774,0 0-1161,3-23-1161,5 0 0,0-13-258,8-1-129</inkml:trace>
          <inkml:trace contextRef="#ctx0" brushRef="#br1" timeOffset="121929.8142">3661 10230 14061,'7'-44'4773,"-7"44"-258,2-30-387,-2 30-2580,0 0-387,18 19-387,-14 4-129,8 16-129,-3 6-129,5 14-128,-5 3-259,3 9 0,-3 0 0,0 2 0,-2-7 0,-1-4 0,-1-8 0,-1-10 0,-1-8 0,-1-12 0,0-4 0,-2-20 0,0 0 0,0 0 0,0 0 0,23-21 0,-11-10 0,4-2 0,4-6 0,1-4 0,2 0 0,0 8 0,1 3 0,-1 7 0,-2 10 0,2 10 0,2 5 0,0 16 0,2 9 0,-1 7 0,1 4 0,0 3 0,-2 2 0,-8-6 0,3 1 0,-9-13 0,6 5-259,-17-28-1418,29 25-1806,-11-21-1677,-1-4 516,5-4-387,-3-8-129</inkml:trace>
          <inkml:trace contextRef="#ctx0" brushRef="#br1" timeOffset="122288.6148">4487 10817 5031,'19'-17'4515,"-19"17"258,25-2-387,-25 2-645,30 0-903,4 7-774,-9-7-516,20 0-516,-6-5-258,9-3-258,-6-9 0,1-1-258,-7-5 129,-6-2-129,-12-4-128,-13 1-130,-5-1 0,-21 5 0,-10 4 0,-8 6 0,-2 10-259,-3 4 130,1 14 0,4 13 129,5 9-129,9 6 129,11 6 129,7 4-258,7 0 129,16-3-129,13-1 129,11-8-258,16-3 0,4-12-516,20 3-903,-5-12-2709,8-7-645,5-7 129,1-2-387</inkml:trace>
        </inkml:traceGroup>
        <inkml:traceGroup>
          <inkml:annotationXML>
            <emma:emma xmlns:emma="http://www.w3.org/2003/04/emma" version="1.0">
              <emma:interpretation id="{9688E3FF-FF15-4D35-8C19-CB58E588746B}" emma:medium="tactile" emma:mode="ink">
                <msink:context xmlns:msink="http://schemas.microsoft.com/ink/2010/main" type="inkWord" rotatedBoundingBox="6824,10359 10517,10642 10430,11767 6738,11484"/>
              </emma:interpretation>
              <emma:one-of disjunction-type="recognition" id="oneOf28">
                <emma:interpretation id="interp136" emma:lang="en-US" emma:confidence="1">
                  <emma:literal>transition</emma:literal>
                </emma:interpretation>
                <emma:interpretation id="interp137" emma:lang="en-US" emma:confidence="0">
                  <emma:literal>transitions</emma:literal>
                </emma:interpretation>
                <emma:interpretation id="interp138" emma:lang="en-US" emma:confidence="0">
                  <emma:literal>Transition</emma:literal>
                </emma:interpretation>
                <emma:interpretation id="interp139" emma:lang="en-US" emma:confidence="0">
                  <emma:literal>transaction</emma:literal>
                </emma:interpretation>
                <emma:interpretation id="interp140" emma:lang="en-US" emma:confidence="0">
                  <emma:literal>transitory</emma:literal>
                </emma:interpretation>
              </emma:one-of>
            </emma:emma>
          </inkml:annotationXML>
          <inkml:trace contextRef="#ctx0" brushRef="#br1" timeOffset="123099.8161">5935 10673 14319,'0'-28'4773,"35"8"-258,1 17 0,15 3-3225,3-2-516,17 2-387,4 0-645,-1 0-1032,12 0-2967,-8 0-387,-12 2-129,-9 5-129</inkml:trace>
          <inkml:trace contextRef="#ctx0" brushRef="#br1" timeOffset="122881.4159">6152 9976 12642,'14'-46'4644,"-14"46"-129,7-23 0,-7 23-2580,0 0-774,-2 23-387,2 16 0,0 5-258,7 22 129,-1 9-129,8 16-386,-2 5-130,8 3 0,-1-1 0,5-2 0,-7-7 0,1-12 0,0-12 0,-4-11 0,-3-10 0,-6-14 0,4-3-259,-9-27-515,7 34-1290,-7-34-2709,0 0-258,0 0 0,-19-7-258</inkml:trace>
          <inkml:trace contextRef="#ctx0" brushRef="#br1" timeOffset="123677.0173">6728 10824 14319,'32'32'5031,"-14"-24"-387,5-1 258,-23-7-2967,44 1-774,-21-1-386,9-5-775,-8-9 0,0-2 0,-4-7 0,-4-2 0,-9-7 0,-5-2 0,-2 0 0,-11-3 0,-3 7 0,-9-2 0,2 10 0,-6-1 0,6 14-646,-4-1 130,7 10 0,-2-2 129,20 2-129,-21 0 258,21 0 0,0 0 129,0 0 129,0 0 129,14 14 129,8-12 0,-3-2 129,10 0 129,-5-9 0,5 4-129,-6-4 129,2 3-257,-4-1-259,2 5 0,-3-1 0,5 3 0,-2 0 0,2 5 0,0 6 0,3 7 0,-1 5 0,-4 4 0,0 6 0,-5 1 0,-4 5 0,-5-3 0,0 3 0,-7-9 0,5 2 0,-5-12-904,17 5-128,-19-25-903,52 23-1677,-11-18-1290,5-3 387,9-2-258,-1 0-258</inkml:trace>
          <inkml:trace contextRef="#ctx0" brushRef="#br1" timeOffset="124098.218">7827 10778 12513,'9'-57'4644,"-9"29"-387,-12 3 129,-10-9-2322,13 18-774,-14-5-387,7 12-258,-7 0-129,2 9-258,-2 2 0,3 12 0,1 4-258,3 5 129,1 2-129,6 7 129,8-2-129,1 4 129,3 0 0,13-1-258,2 1 129,3-5-258,2-6 387,-1-7-387,1-7 387,-2-8-129,-1-1-129,-2-14 516,-4-9-258,2-2 130,-4-5-259,3 3 0,-7-1 0,5 8 0,-4 2 0,-9 18 0,21-8 0,-21 8 0,27 21 0,-13 4 0,4 3 0,0 3 0,5 4 0,-5-10-646,14 9-1289,-13-18-2838,6-7-129,0-9 0,-2 0-258</inkml:trace>
          <inkml:trace contextRef="#ctx0" brushRef="#br1" timeOffset="124488.2187">8235 10659 15222,'1'-20'4773,"12"3"0,-13 17-258,34 0-3096,-34 0-645,28 19-129,-28-19-129,27 38-386,-18-12-130,-4 3 0,-2 3 0,-3-4-259,0 1-128,0-10 0,0-1 0,0-18 0,0 0 258,4-12 129,5-13 129,7-7 258,-5-6 0,8 1 0,-5-2 0,6 7-128,-2 3-259,1 10 0,-1 8 0,2 11 0,1 9 0,0 16 0,3 10 0,-3 5 0,4 8 0,-2-4-259,9 4-257,-5-16-645,19 7-1032,-9-21-2580,9-7 387,6-11-516,5-9-129</inkml:trace>
          <inkml:trace contextRef="#ctx0" brushRef="#br1" timeOffset="124831.4193">9232 10735 11610,'16'-60'4386,"-16"35"0,-12 7 0,-11 13-1290,-7-6-2064,8 11-387,-6 0-129,8 9-129,-3 0-258,7 4 0,16-13 0,-16 28-129,16-28 129,4 30-129,12-14 0,7 4 0,7 1 129,6 2-129,1 2 387,4 2-516,-4-2 516,-1 1-516,-8-2 516,-3-1-387,-9-6 258,-9 1-258,-7-18 0,-9 23 258,-12-17-387,-9-3 258,-6-1-516,-6-2 258,-3 0-129,-6 0-645,8 0-774,-5-2-2838,5-1-258,8-4 0,8-2-129</inkml:trace>
          <inkml:trace contextRef="#ctx0" brushRef="#br1" timeOffset="125221.42">9449 10392 14577,'0'-92'4386,"9"65"-774,-9 0-645,0 27-6579,0 0-129,0 0-645,0 16-129</inkml:trace>
          <inkml:trace contextRef="#ctx0" brushRef="#br1" timeOffset="125065.4197">9490 10707 16512,'48'21'4773,"-28"-6"258,-4 1-516,4 9-3483,-15-4-128,7 9-904,-6 0 0,-6-5-130,9 9-1031,-9-13-3612,-2-1 0,2-20-129,-20 7-387</inkml:trace>
        </inkml:traceGroup>
        <inkml:traceGroup>
          <inkml:annotationXML>
            <emma:emma xmlns:emma="http://www.w3.org/2003/04/emma" version="1.0">
              <emma:interpretation id="{6A83D4B8-2145-4A99-B23F-598F4673C6D3}" emma:medium="tactile" emma:mode="ink">
                <msink:context xmlns:msink="http://schemas.microsoft.com/ink/2010/main" type="inkWord" rotatedBoundingBox="10921,10372 13026,10302 13060,11341 10955,11411"/>
              </emma:interpretation>
            </emma:emma>
          </inkml:annotationXML>
          <inkml:trace contextRef="#ctx0" brushRef="#br1" timeOffset="125783.021">10138 10602 13416,'-27'-43'4515,"27"43"0,14-25 0,29 25-2322,-6-7-774,27 6-645,-1-8-129,6 5-129,-5-3-257,-2 3-259,-8-1 0,-13 3 0,-11 2 0,-12 6 0,-18-6 0,12 35 0,-12-8 0,0 5 0,0 5 0,0-1 0,7 3 0,-3-7-259,8 2-644,-12-34-774,18 30-2838,-18-30-387,0 0 129,0 0-129</inkml:trace>
          <inkml:trace contextRef="#ctx0" brushRef="#br1" timeOffset="125502.2205">10157 9944 16512,'31'-41'4902,"-31"41"0,0 0 0,21 5-3483,-21 18-1289,9 22-130,-4 12 0,8 21 0,-3 11 0,5 12 0,1 6 0,0 0 0,1-4 0,-4-18 0,3-6 0,-9-31 0,7-4-1678,-14-24-3095,0-20 0,0 0 0,-18-13-129</inkml:trace>
          <inkml:trace contextRef="#ctx0" brushRef="#br1" timeOffset="125907.8212">10622 10392 9933,'-22'-140'4386,"19"86"-516,-8 3-516,11 15-1677,0 36-4257,0 0-1032,0 0-516,-3 21-258,6 22-129</inkml:trace>
          <inkml:trace contextRef="#ctx0" brushRef="#br1" timeOffset="126266.6218">11248 10588 10836,'-11'-9'4386,"11"9"-129,-35 11 0,17-6-2064,2 23-1032,-7-4-129,8 9-387,1-2-129,11 6-129,1-3 0,4 1-258,10-6 387,9-3-129,3-8 0,6-2 258,-4-14-129,6-2-386,-7-12-130,2-8 0,-11-12 0,-5-7 0,-9-7 0,-2-6 0,-11 2 0,-11-1 0,-1 11 0,-14-6-1162,16 20-3482,-15 10-387,6 12 258,0 4-387</inkml:trace>
          <inkml:trace contextRef="#ctx0" brushRef="#br1" timeOffset="126875.0229">11506 10501 13287,'-11'-22'4644,"11"5"-129,0 17 258,16 19-2322,-7-1-1419,14 17-258,-7-1-129,7 11 1,-5-3-646,-2 6 0,-7-1 0,-6-6 0,1-8 0,-4-6 0,0-7 0,0-20 0,0 0 0,0 0 0,0-29 0,11-6 0,3-6 0,7-7 0,4-9 0,7 3 0,0 3 0,2 6 0,0 10 0,7 10 0,-2 14 0,2 11 0,-2 23 0,0 13 0,-2 8 0,-1 6 0,-4 2 0,-11-2 0,2-1 0,-21-17-2065,9 0-2579,-6-8-387,6-8 129,5-8-258</inkml:trace>
        </inkml:traceGroup>
        <inkml:traceGroup>
          <inkml:annotationXML>
            <emma:emma xmlns:emma="http://www.w3.org/2003/04/emma" version="1.0">
              <emma:interpretation id="{3C11BEF8-7A54-441B-A08C-686AF9103E5A}" emma:medium="tactile" emma:mode="ink">
                <msink:context xmlns:msink="http://schemas.microsoft.com/ink/2010/main" type="inkWord" rotatedBoundingBox="13816,10327 17142,10217 17206,12136 13880,12247"/>
              </emma:interpretation>
              <emma:one-of disjunction-type="recognition" id="oneOf29">
                <emma:interpretation id="interp141" emma:lang="en-US" emma:confidence="0">
                  <emma:literal>from</emma:literal>
                </emma:interpretation>
                <emma:interpretation id="interp142" emma:lang="en-US" emma:confidence="0">
                  <emma:literal>From</emma:literal>
                </emma:interpretation>
                <emma:interpretation id="interp143" emma:lang="en-US" emma:confidence="0">
                  <emma:literal>Fum</emma:literal>
                </emma:interpretation>
                <emma:interpretation id="interp144" emma:lang="en-US" emma:confidence="0">
                  <emma:literal>forum</emma:literal>
                </emma:interpretation>
                <emma:interpretation id="interp145" emma:lang="en-US" emma:confidence="0">
                  <emma:literal>Forum</emma:literal>
                </emma:interpretation>
              </emma:one-of>
            </emma:emma>
          </inkml:annotationXML>
          <inkml:trace contextRef="#ctx0" brushRef="#br1" timeOffset="127389.8238">13007 10533 16512,'46'-20'4515,"-19"9"258,-2 1-387,9-1-3483,-6-10-387,15-2 0,-4-8-129,5-2-128,-1-10-259,0-5 0,-4-5 0,-7-6 0,-5 0 0,-11 2 0,-6 6-259,-10 4 1,0 6 129,-1 9 0,-8 9 0,9 23 129,-29-14 0,29 14 0,-23 25 387,16 5-258,2 11 0,3 14 130,2 9-259,2 16 0,5 8 0,7 9 0,-2 7 0,4 4 0,-1 2 0,2 8 0,-2-1 0,2 1 0,-1-1 0,-1-1 0,-3-4 0,-3-7 0,-4-11 0,-3-18 0,-2-12 0,0-21 0,-3-13 0,3-30 0,-25 6 0,2-33-2194,1-2-2708,-3-13-129,-1-4-258,-5-10-129</inkml:trace>
          <inkml:trace contextRef="#ctx0" brushRef="#br1" timeOffset="127577.0241">13092 10842 14190,'66'-26'4128,"-20"13"0,13 6-258,7-5-3999,3-3-3483,10 6-129,-12-7-516,3 6-516</inkml:trace>
          <inkml:trace contextRef="#ctx0" brushRef="#br1" timeOffset="128123.0251">13920 10687 16770,'48'-14'4773,"-20"-2"129,-1-7-258,8 2-3612,-12-17-386,8-1-646,-10-7 0,-5 2 0,-9-4 0,-7 1 0,-3 5 0,-15 4 0,-4 12 0,-8 4 0,2 12-130,-4-1-257,7 11 0,-2 0 0,9 0 129,1 3 0,17-3 0,0 0 0,-13 20 258,13-20-129,0 0 258,23 11-129,-5-11 258,3 0 0,2 0 0,6 0 129,-4-7-129,7 5 129,-2-7-129,4 5 1,-2-1-259,5 5 0,-3 0 0,2 2 0,-3 8 0,-1 10 0,-1 8 0,-5 6 0,-6 5 0,-4 6 0,-5 3 0,-8-2 0,-1 2 0,-2-12 0,0 5-388,-5-18-644,5 11-645,0-34-1419,7 19-1677,11-14 129,6-5-129,8 0-258</inkml:trace>
          <inkml:trace contextRef="#ctx0" brushRef="#br1" timeOffset="128497.4257">14809 10462 12126,'3'-43'4902,"-3"25"-516,0 18 387,-8-32-2580,8 32-903,0 0-387,0 0-258,0 0-129,-2 18-258,2 3-129,0 8 129,0 1-258,7 5 258,2 1-258,3 0 130,2-4-130,6-4 0,-2-7 0,5-6 0,-2-8 0,4-7 0,-2-2 0,8-10 0,-7-12 0,0-4 0,-3-9 0,-5-3 0,-9-8 0,-5 2 0,-2 5 0,-13-5 0,-4 9 0,-8-1 0,3 15 0,-8-5-130,30 28-3482,-27-11-1419,27 11 129,0 0-387,0 0-129</inkml:trace>
          <inkml:trace contextRef="#ctx0" brushRef="#br1" timeOffset="129027.8267">15246 10250 14319,'40'30'4773,"-23"-10"0,8 1-129,-5-10-2967,12 19-645,-14-5-387,8 7-129,-10-2-258,-1 2-258,-6-2-129,-6-5-129,1 0 129,-4-9-129,0-16-129,0 0 129,0 0 129,17-12 0,-4-20 129,6-6 129,3-6 0,6-1 0,-1-3 0,0 9 0,-1 5 129,1 13-129,-2 10 0,-2 11 0,-2 11-129,-1 16 129,-6 7-129,2 6 129,-5 3-129,-2 0 0,-4-2-129,-3-6 129,0-6-129,-2-10 0,0-19 129,0 0-129,23 0 129,-5-17 0,3-14 258,6-4-129,1-6 129,6 2-128,-4 0-130,-2 12 0,-4 2 0,-1 16 0,-5 9 0,-1 11 0,-2 21 0,1 9 0,5 14 0,-3-5-259,26 8-4385,-14-6-516,10-2 258,2-16-645</inkml:trace>
        </inkml:traceGroup>
        <inkml:traceGroup>
          <inkml:annotationXML>
            <emma:emma xmlns:emma="http://www.w3.org/2003/04/emma" version="1.0">
              <emma:interpretation id="{F6516C0F-B3C9-4F7B-A6F5-BF7861810CB5}" emma:medium="tactile" emma:mode="ink">
                <msink:context xmlns:msink="http://schemas.microsoft.com/ink/2010/main" type="inkWord" rotatedBoundingBox="18091,9988 20892,9895 20965,12096 18164,12189"/>
              </emma:interpretation>
              <emma:one-of disjunction-type="recognition" id="oneOf30">
                <emma:interpretation id="interp146" emma:lang="en-US" emma:confidence="1">
                  <emma:literal>High</emma:literal>
                </emma:interpretation>
                <emma:interpretation id="interp147" emma:lang="en-US" emma:confidence="0">
                  <emma:literal>thigh</emma:literal>
                </emma:interpretation>
                <emma:interpretation id="interp148" emma:lang="en-US" emma:confidence="0">
                  <emma:literal>Ingh</emma:literal>
                </emma:interpretation>
                <emma:interpretation id="interp149" emma:lang="en-US" emma:confidence="0">
                  <emma:literal>Highs</emma:literal>
                </emma:interpretation>
                <emma:interpretation id="interp150" emma:lang="en-US" emma:confidence="0">
                  <emma:literal>1tigh</emma:literal>
                </emma:interpretation>
              </emma:one-of>
            </emma:emma>
          </inkml:annotationXML>
          <inkml:trace contextRef="#ctx0" brushRef="#br1" timeOffset="129761.0279">17264 9668 13029,'42'-59'4902,"-27"43"-645,-15 16 516,0 0-3354,23 15-516,-20 15-258,13 16 0,-7 6-129,7 12 0,-2 5 0,2 6-258,-3 1 130,-2 1-388,-4-2 0,-4-6 0,1-9 0,-4-12-259,0-7-128,0-21-516,2 1-516,-4-31-1290,5-12-2193,8-13 258,3-12-387,8-4 258</inkml:trace>
          <inkml:trace contextRef="#ctx0" brushRef="#br1" timeOffset="130182.2287">17744 9789 11997,'50'-92'4773,"-34"61"-258,-4 14 258,6 17-2709,-18 0-645,12 26-516,-10 1-129,9 14-129,-8 5-129,8 9-128,-4 4-388,0 5 0,-1 0 0,-3 2 0,1 5 0,-4-14 0,0 0-259,0-20-644,0 4-645,-14-39-516,14-2-645,-20-4-1290,8-29-516,-4-5-258,-9-8 0,-2 5 129,0 0 2838,-8 7 1419,3 1 1677,1 11 2064,10 12 1032,-6-5 0,27 15 129,0 0-387,-9-17-1161,34 17-1032,0-4-516,27 4-387,-6-7-258,22 5-129,-4-5-129,7 3-258,-7-3 0,-2 5 0,-10 1-129,-10 1 1,-8 0-130,-5 9 0,-11 5 0,-6 4 0,-3 1 0,-4 4 0,-1 4 0,-4-2 0,0 2-388,0-6-257,0 15-1419,-9-17-2580,-4-3-258,13-16-129,-26 7-258</inkml:trace>
          <inkml:trace contextRef="#ctx0" brushRef="#br1" timeOffset="130338.229">18180 9827 11739,'7'-98'4128,"-7"59"-129,7 17-258,-7 22-2709,0 0-1806,16 0-1806,-14 18-1161,12 14-258,-2 2-387,15 10-129</inkml:trace>
          <inkml:trace contextRef="#ctx0" brushRef="#br1" timeOffset="130993.4301">18904 10015 11997,'-29'-37'4644,"-8"30"-258,-2 7 258,7 8-3225,-16 1-258,17 16-258,-9-3-129,15 8-129,-2-2-258,14 6 0,5-2-258,8 0 0,3-5 0,15-8-129,10-6 0,6-11 129,7-2-129,5-18 0,2-9 0,-1-7 129,-1-3-129,-5 1 129,-9 4-129,-6 8 0,-6 6 129,-20 18-129,25 0 129,-18 18-129,-2 21 129,3 18 0,-1 16 1,7 17-130,0 15 0,6 13 0,-3 8 0,3 13 0,-6 5 0,4 2 0,-2-11 0,-2-12 0,-3-19 0,-2-15 0,-4-23 0,2-21 0,-5-28 0,-2-17 0,-7-24 0,-14-12 0,-8-8 0,-6-8 0,-10-9 0,-3-1 0,-5-2 0,-2-2 0,-1 4 0,5-2 0,5 2 0,6-2 0,10-2 0,9-3 0,16-4 0,8-4 0,33-1 0,13-4 0,24 7 0,7 1-646,18 17-773,-9-7-903,16 17-2451,-19 10-129,-12 12-129,-17 7-129</inkml:trace>
          <inkml:trace contextRef="#ctx0" brushRef="#br1" timeOffset="131492.631">19437 9497 11352,'15'-46'4773,"-15"46"-129,19-2 0,-12 20-2451,-7 12-1290,4 22 0,-4 3-129,9 18-129,-6 4-258,3 12 129,-1 1-258,-2 5 0,-1-5 0,0-3-129,-2-14-129,0-12 130,0-15-130,-4-16 0,4-30 0,0 0 0,-1-14 0,1-22 0,9-6 0,1-8 0,6-3-130,4-3 130,-1 7 0,6 4 0,0 10 0,4 8 130,3 9-130,3 16 0,1 4 0,3 23 0,0 11 0,2 10 0,-5 7 0,-1 6 0,-3 0 0,-9-4 0,-1 0 0,-12-16-517,10 11-1676,-13-22-2451,2-8-516,-9-20 0,21 7-258</inkml:trace>
        </inkml:traceGroup>
        <inkml:traceGroup>
          <inkml:annotationXML>
            <emma:emma xmlns:emma="http://www.w3.org/2003/04/emma" version="1.0">
              <emma:interpretation id="{D6984140-A34A-4840-848F-0AC1E2968EFB}" emma:medium="tactile" emma:mode="ink">
                <msink:context xmlns:msink="http://schemas.microsoft.com/ink/2010/main" type="inkWord" rotatedBoundingBox="21423,10017 24406,9917 24435,10796 21452,10895"/>
              </emma:interpretation>
              <emma:one-of disjunction-type="recognition" id="oneOf31">
                <emma:interpretation id="interp151" emma:lang="en-US" emma:confidence="1">
                  <emma:literal>Low</emma:literal>
                </emma:interpretation>
                <emma:interpretation id="interp152" emma:lang="en-US" emma:confidence="0">
                  <emma:literal>cow</emma:literal>
                </emma:interpretation>
                <emma:interpretation id="interp153" emma:lang="en-US" emma:confidence="0">
                  <emma:literal>low</emma:literal>
                </emma:interpretation>
                <emma:interpretation id="interp154" emma:lang="en-US" emma:confidence="0">
                  <emma:literal>Cow</emma:literal>
                </emma:interpretation>
                <emma:interpretation id="interp155" emma:lang="en-US" emma:confidence="0">
                  <emma:literal>bow</emma:literal>
                </emma:interpretation>
              </emma:one-of>
            </emma:emma>
          </inkml:annotationXML>
          <inkml:trace contextRef="#ctx0" brushRef="#br1" timeOffset="132740.6332">21876 9551 14061,'52'-38'4773,"-35"31"-129,-1 7 129,-16 0-3483,11 45-387,-11-15-129,5 14 0,-5 3 1,0 10-775,-1 1 0,-3 6 0,-5 2 0,4 2 0,-2-2 0,5-6 0,2-7 0,0-6 0,12-12 0,15-8 0,9-13 0,12-7 0,5-7 0,6 0 0,-1-5 0,1-6 0,-2 6 0,-16-4 0,0 9 0,-25-14-1033,18 12-3869,-34 2-258,33-12 129,-15 3-516</inkml:trace>
          <inkml:trace contextRef="#ctx0" brushRef="#br1" timeOffset="133052.6337">22684 10024 12126,'-15'-39'4773,"15"39"-258,-26-23 0,-1 10-2451,27 13-1032,-41 6-258,23 10-258,-3 1-129,5 8-129,5 4-129,4 3 0,7 0 0,5 0 129,11-6-129,9-1 129,2-7 129,5-7-129,-2-11-128,4-4-130,-5-15 0,-5-6 0,-8-9 0,-5-3 0,-7-2 0,-4-2 0,-4 9 0,-14-2-259,18 34-1547,-39-32-2967,20 26-387,-4 6 129,5 0-387</inkml:trace>
          <inkml:trace contextRef="#ctx0" brushRef="#br1" timeOffset="133551.8343">22959 9976 13545,'0'0'4902,"-10"-13"-258,10 13 0,0 0-3225,-31 9-258,31-9-387,-16 25-258,9-5-129,0 1-258,0 4 0,5 5-129,-1 2-129,3 7-129,0-5 0,3-2 0,4-7 129,6-7-129,-13-18 129,32 4 129,-11-13 0,6-20 129,3-1 129,2-4-129,5 6 0,-3 1 129,2 9-129,-2 8 129,-2 10-129,-6 5 129,-1 13 1,-5 5-259,3 3 0,-5 3 0,1-1 0,-3-3 0,4-7 0,-1-9 0,5-5 0,-1-8 0,3-17 0,1-15 0,0-8 0,-2-10 0,-6-3 0,-5-3 0,-10-2 0,-4 10 0,-16 0 0,-7 20-4774,-23 9-644,-4 13 258,-11 10-387</inkml:trace>
          <inkml:trace contextRef="#ctx0" brushRef="#br1" timeOffset="132335.0325">20626 10090 8514,'-18'-38'4257,"18"38"387,0 0-387,16-23-1290,23 25-1161,-2-2-516,31 5-129,-2-5-129,21 0-387,0 0-129,2 0-258,-7 0 0,-9 0-129,-16-3-129,-15 1 129,-17 2 0,-25 0-129,6 11 0,-12 5 0,-12 2 0,1 5-129,1 3 129,0 6-129,5 2 129,9 2 0,2-1 0,5-1 0,10-4 129,4-7 0,3-7 129,4-10 0,-1-8 1,2-16-259,-6-12 0,-1-7 0,-10-10 0,-4-6 0,-6-2 0,-9-2 0,-5 9 0,-15 0-130,8 19-1031,-18-4-2193,12 15-1548,-1 9-129,8 9-258,20 0 258</inkml:trace>
          <inkml:trace contextRef="#ctx0" brushRef="#br1" timeOffset="131945.0318">20643 9625 12513,'31'-48'4515,"-31"48"0,24-12 0,-4 26-2838,-16 9-774,10 22-129,-11 5-129,8 17 0,-6 6-258,4 9 0,-3 2-129,1 3-258,-2-2-129,-3-12-258,5-4-258,-7-21-129,7 1-1032,-16-39-1161,9-10-1032,-16-3-387,4-29-387,-3-6 129,-6-12-387</inkml:trace>
        </inkml:traceGroup>
      </inkml:traceGroup>
      <inkml:traceGroup>
        <inkml:annotationXML>
          <emma:emma xmlns:emma="http://www.w3.org/2003/04/emma" version="1.0">
            <emma:interpretation id="{CA8A3420-AED9-4139-B4F5-3E96C0AC41E2}" emma:medium="tactile" emma:mode="ink">
              <msink:context xmlns:msink="http://schemas.microsoft.com/ink/2010/main" type="line" rotatedBoundingBox="4143,11758 23732,11389 23774,13622 4185,13992"/>
            </emma:interpretation>
          </emma:emma>
        </inkml:annotationXML>
        <inkml:traceGroup>
          <inkml:annotationXML>
            <emma:emma xmlns:emma="http://www.w3.org/2003/04/emma" version="1.0">
              <emma:interpretation id="{96198EF5-AB34-4C1A-8803-56E8FB61AFB3}" emma:medium="tactile" emma:mode="ink">
                <msink:context xmlns:msink="http://schemas.microsoft.com/ink/2010/main" type="inkWord" rotatedBoundingBox="4143,11758 7956,11686 7979,12892 4166,12964"/>
              </emma:interpretation>
              <emma:one-of disjunction-type="recognition" id="oneOf32">
                <emma:interpretation id="interp156" emma:lang="en-US" emma:confidence="1">
                  <emma:literal>should</emma:literal>
                </emma:interpretation>
                <emma:interpretation id="interp157" emma:lang="en-US" emma:confidence="0">
                  <emma:literal>Should</emma:literal>
                </emma:interpretation>
                <emma:interpretation id="interp158" emma:lang="en-US" emma:confidence="0">
                  <emma:literal>shouted</emma:literal>
                </emma:interpretation>
                <emma:interpretation id="interp159" emma:lang="en-US" emma:confidence="0">
                  <emma:literal>shored</emma:literal>
                </emma:interpretation>
                <emma:interpretation id="interp160" emma:lang="en-US" emma:confidence="0">
                  <emma:literal>shorted</emma:literal>
                </emma:interpretation>
              </emma:one-of>
            </emma:emma>
          </inkml:annotationXML>
          <inkml:trace contextRef="#ctx0" brushRef="#br1" timeOffset="134768.6367">3590 11981 9159,'14'-20'4386,"-14"20"0,6-16-129,-6 16-2064,0 0-645,0 0-516,0 0-387,-15 0-129,-1 7-258,-1 11 0,-6 0 0,-1 1-387,0 3 258,0 1-258,5-4 129,5-1-129,8-2 129,6-16-258,4 27 258,15-15 0,8-3 129,10 4 0,3-3 129,6 5 0,-2-5 0,3 6 129,-7-2-129,-2 4 0,-12 0 0,-6 5 0,-9-1-129,-8 1 129,-4-2 0,-14 0 0,-11-3 0,-5 0 0,-8-9-129,-2-4 129,-3-5-128,-2-2-130,-1-10 0,5-4 0,3-2 0,5-3 0,5 3-388,3-3-257,26 21-774,-36-27-2322,36 27-1290,-4-18 129,4 18-516,13-12-129</inkml:trace>
          <inkml:trace contextRef="#ctx0" brushRef="#br1" timeOffset="135611.0382">4216 11452 14706,'0'-71'4902,"-5"52"-258,5 19 129,0 0-3483,-21 21-516,19 18-258,-7 6-129,7 15 129,-5 4-257,5 11-259,2 1 0,0 3 0,2-1 0,5-5 0,2-4 0,-2-5 0,0-7 0,-1-11 0,1-8 0,-4-10 0,1-12-259,-4-16 1,0 0 0,19-16 258,-8-11 0,0-3 129,3-4-129,2-3 258,0 2-258,-2 2 129,0 7 0,1 6 1,-3 2-130,4 11 0,0 6 0,2 2 0,-2 14 0,5 6 0,-1 7 0,1 3 0,1 4 0,-3 3 0,-1-1 0,-6-2 0,3-3 0,-8-7 0,5-1-775,-12-24-257,20 23-387,-20-23-645,26-7-1032,-15-20 0,19 9 129,-15-21 516,17 7 645,-16-9 774,5 4 1032,-5 6 1548,-14-4 903,1 17 129,-6-5-129,3 23 129,-23-11-645,23 11-645,-29 13-258,20 8-516,-7-1 129,13 6-258,-1 3 0,4 3-129,5-2 0,11 6 0,6-8-129,8 1 0,2-6 0,7-6 129,-3-9 0,3-5 1,-5-5-259,-1-14 0,-9-9 0,-7-3 0,-13-9 0,-4-1 0,-12-1 0,-15 0 0,0 7 0,-12-2 0,5 18-388,-12-9-1418,23 20-3096,-4 5-258,8 2 0,8 14-387</inkml:trace>
          <inkml:trace contextRef="#ctx0" brushRef="#br1" timeOffset="136250.6393">5509 12141 13287,'0'-16'4902,"0"16"-516,-12 10 387,12 12-3612,-5-6-645,5 10 0,0-4-258,0 4 0,1-1-129,8 0-129,4 0-258,-3-5 0,8 1-129,-18-21 0,32 18 129,-16-18 0,0-2 129,0-12 0,-3-9 258,-3-2 258,-2-9 0,0 4 0,-4-6 0,1 10 0,-5-3 0,4 10-129,-4 1 0,0 18-129,0 0 0,18-2 0,-18 2-129,21 20 0,-9 1-129,3 2 258,-1 2-129,2 0 0,-4 1-129,1-2 258,-2-3-129,-1-3 0,-10-18 0,20 25 129,-20-25-129,23 10 0,-23-10 129,23 0-129,-23 0 0,25-5 129,-25 5 0,21-12-129,-21 12 0,18-8 0,-18 8-129,18-1 0,-18 1-129,19 3 0,-19-3-258,20 23-387,0 4-774,-15-9-2967,7-2 0,-12-16-129,27 25-387</inkml:trace>
          <inkml:trace contextRef="#ctx0" brushRef="#br1" timeOffset="137202.241">6063 11506 13029,'-11'-52'4773,"11"52"-258,0 0 129,0 0-3096,0 41-645,2 5-258,8 22 0,-4 5-129,4 14-258,-4 0 258,4 4-387,1-8 129,3-1-387,6-9 0,-2-9-129,8-9-129,1-14 0,9-2-387,-3-23 0,14 0-129,-6-16 0,12 0 0,-5-19 129,11 1 0,-8-14 129,4 0 129,-7-5 258,-5-4 516,-6 2 387,-13-6-258,-7 10 258,-15-3 0,-2 15 129,-10 0-129,-8 16 0,-11 5-129,3 6-258,-5 10 129,8 11-258,0 2 258,9 3-387,3 0 258,9-2-258,2 1 0,8-4 129,6-7-129,7-4 258,0-7 0,4-7 0,0-4 0,4-12 129,-4-16-129,3-5 259,-7-13-517,1-10 0,-4-15 0,-2-9 0,-8-10 0,-2-11 0,-4 0 0,-2 4 0,0 10 0,-9 13 0,-4 17 0,-3 20 0,-2 25 0,-1 22 0,-1 22 0,3 18 0,4 17 0,6 11 0,3 10 0,4 5 0,15 3 0,6-4 0,6-1 0,1-9 0,6-5-130,-2-14-386,5-6 0,-6-17-1290,13-8-2838,-12-5-258,2-10-258,3-10-129</inkml:trace>
        </inkml:traceGroup>
        <inkml:traceGroup>
          <inkml:annotationXML>
            <emma:emma xmlns:emma="http://www.w3.org/2003/04/emma" version="1.0">
              <emma:interpretation id="{8E78A639-3846-498B-BF8C-2B50643A06F9}" emma:medium="tactile" emma:mode="ink">
                <msink:context xmlns:msink="http://schemas.microsoft.com/ink/2010/main" type="inkWord" rotatedBoundingBox="8809,11878 10124,11853 10141,12705 8825,12729"/>
              </emma:interpretation>
              <emma:one-of disjunction-type="recognition" id="oneOf33">
                <emma:interpretation id="interp161" emma:lang="en-US" emma:confidence="1">
                  <emma:literal>be</emma:literal>
                </emma:interpretation>
                <emma:interpretation id="interp162" emma:lang="en-US" emma:confidence="0">
                  <emma:literal>bl</emma:literal>
                </emma:interpretation>
                <emma:interpretation id="interp163" emma:lang="en-US" emma:confidence="0">
                  <emma:literal>bc</emma:literal>
                </emma:interpretation>
                <emma:interpretation id="interp164" emma:lang="en-US" emma:confidence="0">
                  <emma:literal>bf</emma:literal>
                </emma:interpretation>
                <emma:interpretation id="interp165" emma:lang="en-US" emma:confidence="0">
                  <emma:literal>ba</emma:literal>
                </emma:interpretation>
              </emma:one-of>
            </emma:emma>
          </inkml:annotationXML>
          <inkml:trace contextRef="#ctx0" brushRef="#br1" timeOffset="137717.0419">8078 11454 13545,'0'-25'4902,"-20"7"-129,20 18 0,-10 25-2580,10 23-1548,0 8-258,3 13 0,-3 4 0,2 5-129,-2 0 0,0-6-387,0-7 0,0-11-129,-2-10 0,1-14-129,1-10 129,0-20-129,12 4 0,2-13 387,6-13-129,1-8 258,4-4-129,0-3 129,2 0-129,-2 5 129,-2 1 0,3 12 0,-1 4 129,5 15-129,2 0 129,4 18 129,0 5-129,3 9-129,-5 2 388,-6 5-517,-12-5 0,-7 2 0,-13-6 0,-19-3 0,-16-8 0,-14-3 0,-9-5 0,-4-8 0,0-1 0,-2-2 0,11-5-646,2-11-386,27 12-1935,3-13-1806,12-1-129,10 0 0,3-2-258</inkml:trace>
          <inkml:trace contextRef="#ctx0" brushRef="#br1" timeOffset="138075.8425">8846 11998 15996,'93'-1'4773,"-52"-8"-129,-2 2-516,-9-13-3096,6 6-387,-11-9-258,-2 1-129,-11-3 0,-6 2-129,-6 2-129,-13 3 0,-6 4 0,-10 9-129,-1 5 0,-7 7 0,-1 12 0,1 10 129,5 5-129,3 3 129,8 6 0,9-1-129,8 1 129,6-2 0,17-5 0,13-3 0,11-6 0,7-7-387,12 3-516,-7-16-3354,11-4-516,0-3 258,-2-1-774</inkml:trace>
        </inkml:traceGroup>
        <inkml:traceGroup>
          <inkml:annotationXML>
            <emma:emma xmlns:emma="http://www.w3.org/2003/04/emma" version="1.0">
              <emma:interpretation id="{658BD94F-219D-4D91-A437-AD39CE8E0D56}" emma:medium="tactile" emma:mode="ink">
                <msink:context xmlns:msink="http://schemas.microsoft.com/ink/2010/main" type="inkWord" rotatedBoundingBox="11001,12308 12199,12285 12207,12722 11009,12744"/>
              </emma:interpretation>
              <emma:one-of disjunction-type="recognition" id="oneOf34">
                <emma:interpretation id="interp166" emma:lang="en-US" emma:confidence="1">
                  <emma:literal>as</emma:literal>
                </emma:interpretation>
                <emma:interpretation id="interp167" emma:lang="en-US" emma:confidence="0">
                  <emma:literal>an</emma:literal>
                </emma:interpretation>
                <emma:interpretation id="interp168" emma:lang="en-US" emma:confidence="0">
                  <emma:literal>ons</emma:literal>
                </emma:interpretation>
                <emma:interpretation id="interp169" emma:lang="en-US" emma:confidence="0">
                  <emma:literal>ors</emma:literal>
                </emma:interpretation>
                <emma:interpretation id="interp170" emma:lang="en-US" emma:confidence="0">
                  <emma:literal>a/s</emma:literal>
                </emma:interpretation>
              </emma:one-of>
            </emma:emma>
          </inkml:annotationXML>
          <inkml:trace contextRef="#ctx0" brushRef="#br1" timeOffset="138902.644">10424 12029 11352,'66'-34'4257,"-54"11"0,-10 0-258,-2 3-2193,-28-8-903,1 6-129,-12 1-258,0 10-258,-4 4-129,4 7 129,3 4-129,8 12 0,3 1 0,9 8 129,5 2-129,10 2 129,1 1 0,7 0-129,7-2 129,6 1-258,1-4 129,0-4-258,1-7 258,-1-5-258,-3-9 129,0 0 129,-1-12-258,-2-8 258,1-6 0,-2-3 0,0 2-129,0 3 129,-1 2-258,-13 22 258,28-19 0,-10 19-129,0 7 258,5 14-387,0 2 387,2 4-258,0 1 129,-2 1-258,-2-4 258,-5-6-258,-16-19 0,22 25 258,-22-25-258,23 0 129,-7-5 129,7-13 0,7-5-129,9-4 258,2-7-129,11-1 129,-2-4 0,3 7 129,-5 2-387,2 6 130,-6 7-130,-3 11 0,-4 6 0,-1 9 0,-6 14 0,-3 4 0,-4 7 0,-7 1 0,-5 1 0,-8 1 0,-3-3 0,-7-2 0,-7-3 0,-13-6 0,2 5-904,-17-12-3740,8-3-387,0-10 129,11-1-516</inkml:trace>
        </inkml:traceGroup>
        <inkml:traceGroup>
          <inkml:annotationXML>
            <emma:emma xmlns:emma="http://www.w3.org/2003/04/emma" version="1.0">
              <emma:interpretation id="{2D9D00A8-5268-4B90-AD87-CFD30413EA83}" emma:medium="tactile" emma:mode="ink">
                <msink:context xmlns:msink="http://schemas.microsoft.com/ink/2010/main" type="inkWord" rotatedBoundingBox="12733,11685 17629,11592 17669,13737 12773,13830"/>
              </emma:interpretation>
              <emma:one-of disjunction-type="recognition" id="oneOf35">
                <emma:interpretation id="interp171" emma:lang="en-US" emma:confidence="0">
                  <emma:literal>large's</emma:literal>
                </emma:interpretation>
                <emma:interpretation id="interp172" emma:lang="en-US" emma:confidence="0">
                  <emma:literal>larger</emma:literal>
                </emma:interpretation>
                <emma:interpretation id="interp173" emma:lang="en-US" emma:confidence="0">
                  <emma:literal>larges</emma:literal>
                </emma:interpretation>
                <emma:interpretation id="interp174" emma:lang="en-US" emma:confidence="0">
                  <emma:literal>lagers</emma:literal>
                </emma:interpretation>
                <emma:interpretation id="interp175" emma:lang="en-US" emma:confidence="0">
                  <emma:literal>taigas</emma:literal>
                </emma:interpretation>
              </emma:one-of>
            </emma:emma>
          </inkml:annotationXML>
          <inkml:trace contextRef="#ctx0" brushRef="#br1" timeOffset="139932.2458">11902 11251 12384,'0'-32'4773,"0"32"-516,0 0 258,15 20-2838,-17 7-774,4 22-129,-2 5 0,12 15-258,-7 6-129,10 7 0,-3-1-258,4 3 0,-2-4 129,-1-10-645,5-3 129,-8-14-516,10 3-387,-15-23-1419,13-1-2193,1-10 258,5-10-516,6-3 129</inkml:trace>
          <inkml:trace contextRef="#ctx0" brushRef="#br1" timeOffset="141242.6481">12669 11906 13803,'0'-61'4902,"-12"33"-774,-6 1 516,-7 2-3483,25 25-387,-34-19-258,34 19-129,-28 0-129,28 0 0,-25 25-258,14-4 129,2 2-129,0 4 0,6 0 0,1 1 0,2 2 0,2-3 0,7 0 129,1-4-258,5-2 258,-3-3-387,-12-18 387,27 19-129,-27-19-129,28 0 129,-28 0-129,32-26 258,-16 1-129,4 0 258,-1-5-258,6 5 258,-2 0-129,8 7 129,-3 7-129,6 10 129,0 1 0,3 10 0,0 6-128,2 4-130,-1-4 0,3 0 0,-4-5 0,4-6 0,-4-5 0,2-2 0,-5-10 0,-4-6 0,-5-5 0,-5-2 0,-11-4 0,-9 1 0,-5 1 0,-17 1 0,-3 4 0,-5 3 0,2 3 0,-3 3 0,6 4 0,6 2 0,19 7-130,-21-7-128,21 7 258,0 0-129,0 0 129,17 0 0,3 0 0,1 9 0,4 2 258,4 3-129,-1 0 1,0 4-130,-1 2 0,2 1 0,-3 0 0,1 1 0,3-1 0,0 0 0,4 1 0,4-3 0,4-1 0,6-2 0,4-2 0,3-3 0,2-4 0,5-5 0,2-2 0,0-7 0,-1-9 0,-6-9 0,-9-5 0,-15-6 0,-13-3 0,-15-2 0,-7 4 0,-21 6 0,-10 5 0,-10 15 0,-2 9 0,-1 6 0,2 15 0,5 10 0,7 5 0,3 3 0,9 2 0,8 0 0,10-3 0,2-2 0,18-4 0,5-7 0,7-5 0,4-8 0,4-4 0,1-6 0,-2-9 0,-3-7 0,-2-6-130,-4 1 130,-5-2 0,-1 5 0,-4 4 0,-18 14 0,30 0 0,-16 12-129,2 20 388,4 15-389,1 10 260,6 17-130,-1 17 0,-1 19 0,-2 9 0,-1 11 0,-10-2 0,-7 0 0,-5-8 0,0-12 0,-14-19 0,-7-23 0,-11-18 0,-11-20 0,-7-17 0,-5-11 0,-2-16 0,-1-14 0,1-13 0,3-10 0,12-13 0,10-12 0,7-13 0,11-5 0,5 2 0,3-2 0,6 10 0,0 4 0,7 18-130,2 6-1031,25 31-1290,-5-3-2451,10 8-129,7 3 0,7-1-258</inkml:trace>
          <inkml:trace contextRef="#ctx0" brushRef="#br1" timeOffset="142163.0497">14658 12022 14448,'46'-22'4644,"-18"8"-129,4-4-129,9 4-3354,-7-11-387,9 4-129,-8-6-129,1 2 0,-9-5-129,-6 1-129,-12-3 0,-9 6 0,-7-1 0,-13 6-129,-6 5 0,-6 5-129,-2 9 129,-2 2 0,1 16-129,3 9 129,1 9-129,8 5 129,5 7 0,8 1 0,10 2 258,5 1-387,18-4 258,15-3-258,10-5 129,10-10-258,15-1 0,7-13-258,16 2-516,-5-16-387,18 3-1419,-12-4-1806,3-17 0,-4-5-129,-7 1 1419,-20-17 1161,-5 5 1677,-16-1 1290,-19-8 1677,-10 4 2193,-10 11-129,-9-3-258,-16 3-1032,16 28-1290,-46-29-645,23 28-516,-9-3-258,9 6 0,-4 7-129,11 9 0,0 1-258,7 4 0,4-1 0,3 1-129,2 0-129,2-4 0,9-1 0,-11-18 0,23 22 0,-23-22-129,32 0 129,-15-4 129,1-12 0,2-2 0,1-1 129,1 1-129,1 2 129,0 7 0,2 5 0,1 4 0,1 8 129,2 6-129,-5 2-129,0 2 129,-3-1 0,-2-2 0,-19-15-129,29 17 0,-29-17 129,30-1-129,-12-12 0,9-5 0,3-5 129,9-3-129,4-5 129,3 3-129,2 3 129,0 7 0,-4 4 0,3 12 129,-6 2-129,0 14 1,-4 8-130,-3 8 0,-6 4 0,-5 1 0,-7 1 0,-10-2 0,-6-4 0,-13-7-259,-6 4-773,-22-11-3870,3-4-129,-3-6 129,4-1-387</inkml:trace>
        </inkml:traceGroup>
        <inkml:traceGroup>
          <inkml:annotationXML>
            <emma:emma xmlns:emma="http://www.w3.org/2003/04/emma" version="1.0">
              <emma:interpretation id="{00247F41-1DE3-4AAC-9571-3E707D63CCA2}" emma:medium="tactile" emma:mode="ink">
                <msink:context xmlns:msink="http://schemas.microsoft.com/ink/2010/main" type="inkWord" rotatedBoundingBox="18287,11514 23732,11412 23763,13040 18318,13143"/>
              </emma:interpretation>
              <emma:one-of disjunction-type="recognition" id="oneOf36">
                <emma:interpretation id="interp176" emma:lang="en-US" emma:confidence="1">
                  <emma:literal>possible</emma:literal>
                </emma:interpretation>
                <emma:interpretation id="interp177" emma:lang="en-US" emma:confidence="0">
                  <emma:literal>posse be</emma:literal>
                </emma:interpretation>
                <emma:interpretation id="interp178" emma:lang="en-US" emma:confidence="0">
                  <emma:literal>possi be</emma:literal>
                </emma:interpretation>
                <emma:interpretation id="interp179" emma:lang="en-US" emma:confidence="0">
                  <emma:literal>poss. be</emma:literal>
                </emma:interpretation>
                <emma:interpretation id="interp180" emma:lang="en-US" emma:confidence="0">
                  <emma:literal>posses be</emma:literal>
                </emma:interpretation>
              </emma:one-of>
            </emma:emma>
          </inkml:annotationXML>
          <inkml:trace contextRef="#ctx0" brushRef="#br1" timeOffset="143114.6513">17749 11744 13287,'-32'-16'4902,"13"16"-387,-3 7 258,-15 4-3354,23 26-387,-9-1-258,15 19-129,-2-2 129,10 15-387,0-1-128,9 10-259,3-2 0,6 3 0,0 2 0,-4-4 0,2-3-130,-7-14-257,2-7 0,-10-27-258,6-9 0,-7-16-129,0-32 0,-1-20-129,1-3 129,-16-20-129,10 2 258,-13-14 0,10 7-129,-7-4 645,7 4 129,7 7 516,2-1 129,14 17 258,6 0-129,26 21 129,-7 6 129,24 23-129,-8 7-129,7 12-129,-9 15-258,-1 9 0,-15 5-129,-8 5 0,-19-3-128,-10-4-130,-12-4 0,-22-8 0,-12-8 0,-18-6-259,-7-6-128,-11-7-129,7 0-258,-3-9-129,21 4-516,-3-15-387,36 13-516,0-14 0,34 15 0,12-11-645,26 6-774,14-1 129,11-6 387,19 2 1935,3-2 1032,8-2 774,-11-3 1161,1 5 903,-20-3 903,-11 3 516,-19 1-516,-13 9-774,-30 8-645,0 0-516,0 0-645,-22 0-258,1 4-258,3 14-129,-1 0 0,6 8 0,4-3 129,9 4-129,0-2 0,11 3 0,5-4 0,9-1 0,0-9 0,5-5 129,0-9-129,2-4 0,-7-15 0,0-10 1,-11-10-259,-8-7 0,-4-4-130,-6-5-257,-8 7 0,-13-4-645,5 29-903,-14-2-2838,8 13 0,2 12-258,7 5-129</inkml:trace>
          <inkml:trace contextRef="#ctx0" brushRef="#br1" timeOffset="143504.6521">19037 11753 12384,'66'-5'4773,"-66"5"-387,0 0 129,-2-23-2709,-16 23-1290,-7 0-129,1 5-258,-1 0-129,0 4 129,5 2-258,20-11 129,-21 23 0,21-23 0,5 32 0,15-13 0,5 5 0,7 2 129,5 3-129,6 3 258,-2-4-129,-1 2 129,-4-6 129,-6-1-387,-8-6 516,-8-1-387,-14-16 258,-7 17-387,-23-12 258,-11-5-258,-11 0-129,-12 0 129,2 0-645,-9-9 258,10 7-387,-3-12-258,28 14-1677,-1-7-1935,12-2 129,25 9-387,-2-20 129</inkml:trace>
          <inkml:trace contextRef="#ctx0" brushRef="#br1" timeOffset="143910.2528">19468 11812 9933,'117'-34'4644,"-83"18"0,-9 9-387,-25 7-1677,0 0-1290,0 0-516,-27-2-387,6 2-129,-3 7-129,5 4-129,1 1 129,18-12-129,-21 25 0,21-25 0,0 29 0,14-13 129,7 0-129,8 1 129,5-1 0,5 4 129,2-2 0,3 3 0,-3-1-129,-4 1 258,-5-5-129,-3 0 0,-11-2 129,-18-14 0,7 23 0,-7-23-258,-34 9 0,-3-9-129,-10 0-258,-10 0-129,2-2-516,-10-10-129,18 8-645,-8-17-516,28 16-903,-1-17-903,17 3-645,11-2-258,20-10 258,21 5 129</inkml:trace>
          <inkml:trace contextRef="#ctx0" brushRef="#br1" timeOffset="144128.6532">19918 11753 10836,'126'-9'4773,"-80"9"-258,-10 11 258,-17-4-2451,13 21-774,-18-8-516,8 10-387,-10-5-129,1 5-129,-4 1-258,-6-1-129,1 0-258,-6-10-516,2 8-903,0-28-3096,-21 18 258,21-18-516,-22-14-129</inkml:trace>
          <inkml:trace contextRef="#ctx0" brushRef="#br1" timeOffset="144300.2535">20136 11550 7998,'4'-98'3096,"10"72"-1806,-10 1-1161,-3-5-2322,-1 30-1161,2-20-645</inkml:trace>
          <inkml:trace contextRef="#ctx0" brushRef="#br1" timeOffset="144752.6543">20538 11065 12900,'29'-4'4902,"-1"24"-258,-13 6 258,-3-3-3096,8 27-516,-15-4-516,9 17-129,-10 3-129,-1 8-128,-3 1-388,-2 0 0,-5-4 0,2-9 0,0-9 0,-1-12 0,6-12 0,0-29 0,13 12 0,3-17-130,3-16 1,4-11 0,6-6 129,-1-8-129,4 1 129,-1 1-129,-1 5 129,0 5 0,-1 13 0,1 10 129,0 11-129,0 18 129,-3 14 0,-2 9 0,-4 5 1,-1 6-130,-6-1 0,-3 1 0,-10-8 0,-1-3 0,-10-9 0,-10-3 0,-12-6 0,-9-4 0,-7-3 0,-10-7 0,-5-2 0,-6-7 0,8 0-517,-4-16-644,22 4-645,-3-25-1419,26 1-1548,11-12 0,9-11-129,27-12-516</inkml:trace>
          <inkml:trace contextRef="#ctx0" brushRef="#br1" timeOffset="145329.8553">21250 10997 12513,'66'-21'5418,"-38"21"-774,-1 0 516,1 21-1935,-8 0-2322,8 17-129,-10 4-644,2 17-130,-11 9 0,-2 12 0,-7 9 0,0 1 0,-6 5 0,-8-15-517,11 3-773,-13-28-903,16 2-903,0-28-1290,0-11-258,0-18-387,35 0 1161,-15-16 903,13 1 1548,-2-2 1677,-3-3 1677,4 4 2064,-2 5 258,-6 1 258,-3 1-903,9 9-774,-12-4-774,21 4-645,-3-7-387,21 0-387,3-7-129,11-2-129,-3-7 0,-1-2-129,-10-9 0,-14 0 0,-22-5-129,-21 2 0,-14 1 0,-25 8-129,-11 6-129,-9 10 129,-6 12-129,-3 5 129,6 18-129,3 13 129,8 8 0,10 6 129,10 2 0,15 6 129,16-4 1,16 1-259,27-5 0,37-4 0,30-3 0,29-8 0,37 1-4129,15-10-902,20-10-129,17-8-516</inkml:trace>
        </inkml:traceGroup>
      </inkml:traceGroup>
    </inkml:traceGroup>
    <inkml:traceGroup>
      <inkml:annotationXML>
        <emma:emma xmlns:emma="http://www.w3.org/2003/04/emma" version="1.0">
          <emma:interpretation id="{8217E315-14B0-47C9-BAD3-1D4D4425C7EC}" emma:medium="tactile" emma:mode="ink">
            <msink:context xmlns:msink="http://schemas.microsoft.com/ink/2010/main" type="paragraph" rotatedBoundingBox="1729,13836 24284,13562 24320,16548 1766,168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2647D6-B300-4067-AA21-8A5CF6FE2F29}" emma:medium="tactile" emma:mode="ink">
              <msink:context xmlns:msink="http://schemas.microsoft.com/ink/2010/main" type="inkBullet" rotatedBoundingBox="1739,14598 2831,14585 2832,14664 1740,14678"/>
            </emma:interpretation>
            <emma:one-of disjunction-type="recognition" id="oneOf37">
              <emma:interpretation id="interp181" emma:lang="en-US" emma:confidence="0">
                <emma:literal>-</emma:literal>
              </emma:interpretation>
            </emma:one-of>
          </emma:emma>
        </inkml:annotationXML>
        <inkml:trace contextRef="#ctx0" brushRef="#br1" timeOffset="146655.8576">998 14211 11094,'-46'0'4257,"27"-1"387,19 1-903,0 0-1419,-25-16-1032,25 16-387,0 0-129,0 0-258,0 0 0,25 0 0,-6-2-129,11 2 129,10-7 0,17 5 0,8-9-257,22 4-259,10-4 0,11 2 0,-3 1 0,-2 0 0,-9 5 0,-14-1 0,-15 3 0,-21 1 0,-12 0 0,-32 0-1033,25 0-3740,-25 0-387,0 0 129,16 3-774</inkml:trace>
      </inkml:traceGroup>
      <inkml:traceGroup>
        <inkml:annotationXML>
          <emma:emma xmlns:emma="http://www.w3.org/2003/04/emma" version="1.0">
            <emma:interpretation id="{1DE2B925-366A-457D-9284-F37C83147813}" emma:medium="tactile" emma:mode="ink">
              <msink:context xmlns:msink="http://schemas.microsoft.com/ink/2010/main" type="line" rotatedBoundingBox="3967,13809 24284,13562 24311,15788 3994,16035"/>
            </emma:interpretation>
          </emma:emma>
        </inkml:annotationXML>
        <inkml:traceGroup>
          <inkml:annotationXML>
            <emma:emma xmlns:emma="http://www.w3.org/2003/04/emma" version="1.0">
              <emma:interpretation id="{3045EB2A-AD96-4763-B57B-1BD200E13E33}" emma:medium="tactile" emma:mode="ink">
                <msink:context xmlns:msink="http://schemas.microsoft.com/ink/2010/main" type="inkWord" rotatedBoundingBox="3968,13893 8394,13839 8407,14903 3981,14957"/>
              </emma:interpretation>
              <emma:one-of disjunction-type="recognition" id="oneOf38">
                <emma:interpretation id="interp182" emma:lang="en-US" emma:confidence="1">
                  <emma:literal>Reduce</emma:literal>
                </emma:interpretation>
                <emma:interpretation id="interp183" emma:lang="en-US" emma:confidence="0">
                  <emma:literal>Recluse</emma:literal>
                </emma:interpretation>
                <emma:interpretation id="interp184" emma:lang="en-US" emma:confidence="0">
                  <emma:literal>Rednce</emma:literal>
                </emma:interpretation>
                <emma:interpretation id="interp185" emma:lang="en-US" emma:confidence="0">
                  <emma:literal>Redone</emma:literal>
                </emma:interpretation>
                <emma:interpretation id="interp186" emma:lang="en-US" emma:confidence="0">
                  <emma:literal>Rediae</emma:literal>
                </emma:interpretation>
              </emma:one-of>
            </emma:emma>
          </inkml:annotationXML>
          <inkml:trace contextRef="#ctx0" brushRef="#br1" timeOffset="162786.2859">3154 13824 9030,'7'-86'4644,"1"49"0,8 8-129,0 17-1548,-4-13-1290,20 25-645,-9-2-129,7 9-258,-3 9-258,0 13 0,-6 3-129,0 5 0,-10 0 0,-4 6-129,-7-4-129,-3-1-129,-12-3 0,-9-6 0,-3-3-129,-5-4 0,0-3 0,0-8-129,3 3 129,3-7 0,8 2 129,2 0 0,16-9 0,-13 21 129,13-21 0,8 32 258,6-12-129,9 7 258,2-6 0,10 8-129,1-5 129,8 5-129,-3-6 129,6 2-258,-6-4 129,1-3-258,-6-4 0,-4 1 129,-7-7-129,-8 0-129,0-3-258,-17-5-903,0 0-3483,3-13-129,-3 13-129,-11-21-387</inkml:trace>
          <inkml:trace contextRef="#ctx0" brushRef="#br1" timeOffset="162302.6851">3158 13895 9159,'5'-36'4644,"-3"9"0,-2 27-258,0 0-1419,-4-17-1419,4 17-516,0 16-387,4 10-258,-4-1 0,5 13 0,1-1-129,3 11 129,-2 0-258,2 4 129,-1-4-129,3 0-129,0-6 129,-2 1-258,0-4 129,0-5 0,-1-2 0,0-7-129,-5-4 0,1-5 129,-4-16-258,1 20-129,-1-20-645,0 0-1677,-17 0-2193,17 0 258,-23-23-387,10 0-258</inkml:trace>
          <inkml:trace contextRef="#ctx0" brushRef="#br1" timeOffset="163737.8873">3852 14263 13416,'67'-4'4773,"-29"1"129,2-1-258,3 4-2838,-9-7-1032,14 2-129,-14-8-129,3 1-258,-10-6 129,-6 2-129,-7-4-258,-10-1 0,-4 2 0,-12 1-129,-10 2 0,-10 2 0,-2 6-129,-10 5 0,1 3 129,-5 7 0,4 9-129,1 5 258,9 6-129,4 1 129,9 5 0,8-1 0,8 1 129,7 1-129,12-4 258,14-1-129,6-6 0,9-2-129,3-6 129,9-3-258,4-5 0,0-7-258,6 0-129,-6-3-645,14 3-516,-11-20-903,22 13-387,-17-18 387,22 12 258,-23-15 1032,11 8 516,-19-3 1290,-13-7 774,-8 12 1032,-30-10 258,-7 28 387,-12-36-645,-6 33-645,-26-10-387,12 13-516,-11 0-129,11 13-129,-2-1-129,9 10-129,2 1-128,11 2-130,5 1 0,7 3 0,3-1 0,15-1 0,3 0 0,8-6 0,1-7 0,6-5 0,-1-9 0,2-4 0,-5-17 0,0-7 0,-3-12 0,-2-11 0,-4-10 0,-4-13 0,-4-12 0,-3-6 0,-1-6 0,-6 0 0,4 4 0,-6 10 0,-1 13 0,-2 16 0,0 14 0,0 16 0,0 25 0,-14-12 0,14 12 0,-28 25 0,13 5 0,5 11 0,-1 14 0,7 11 0,3 7 0,1 3 0,10-1 0,8 0 0,5-4 0,6-9 0,3-9 0,1-10 0,5-6 0,-8-10 0,9 7-646,-19-13-3998,10-3-645,-3-7 129,-1-4-129</inkml:trace>
          <inkml:trace contextRef="#ctx0" brushRef="#br1" timeOffset="164159.0883">5684 14071 14835,'-14'-6'5031,"14"6"-258,-20 4 0,0 1-3612,19 17-387,-8-5-129,5 8-258,-1 4-129,1 1-258,4 2 130,0-3-389,2-1 130,7-5-129,3-5 129,-12-18-258,34 12 258,-14-12 129,3-12 0,0-9 129,0-8 129,0-5 129,-3-1-129,1 4 1,-8-1-259,1 9 0,-5 4 0,-9 19 0,0 0 0,21 0 0,-12 10 0,0 14 0,3 4 0,4 2 0,4 2 0,-2 0 0,7 0 0,-4-10-646,22 8-1289,-13-16-2967,20-5-258,3-9 129,13-2-258</inkml:trace>
          <inkml:trace contextRef="#ctx0" brushRef="#br1" timeOffset="164377.4884">6648 14135 13803,'-16'-41'4644,"-11"30"258,-3 8-258,5 6-2967,-14 1-516,10 15-387,-6-1-129,10 11-128,0 1-517,13 4 0,4 3 0,8-1 0,13 1 0,8-5-646,15 4-257,-6-20-903,20 1-2967,-7-8-129,3-5-258,0-4 129</inkml:trace>
          <inkml:trace contextRef="#ctx0" brushRef="#br1" timeOffset="164736.2893">6972 14293 15609,'17'-3'4644,"-17"3"258,34-8-516,2 8-3225,-8-12-129,18 7-387,-1-10-257,5 3-388,-8-6 0,-1 0 0,-12-1 0,-13-1 0,-16 1 0,-9 3 0,-16 1 0,-11 8 0,-1 4 0,-7 3 0,1 7 0,0 11 0,9 8 0,4 6 0,9 6 0,7-1 0,10 4 0,4-5 0,13-3 0,15-6 0,11-6 0,14-8-130,12-4-257,-1-9-1419,7-6-2838,5-6-258,-1-2-129,0-4-129</inkml:trace>
        </inkml:traceGroup>
        <inkml:traceGroup>
          <inkml:annotationXML>
            <emma:emma xmlns:emma="http://www.w3.org/2003/04/emma" version="1.0">
              <emma:interpretation id="{18FBFBC1-4F72-4FF3-8989-F86123186632}" emma:medium="tactile" emma:mode="ink">
                <msink:context xmlns:msink="http://schemas.microsoft.com/ink/2010/main" type="inkWord" rotatedBoundingBox="9128,13882 11594,13852 11605,14768 9140,14798"/>
              </emma:interpretation>
              <emma:one-of disjunction-type="recognition" id="oneOf39">
                <emma:interpretation id="interp187" emma:lang="en-US" emma:confidence="1">
                  <emma:literal>the</emma:literal>
                </emma:interpretation>
                <emma:interpretation id="interp188" emma:lang="en-US" emma:confidence="0">
                  <emma:literal>The</emma:literal>
                </emma:interpretation>
                <emma:interpretation id="interp189" emma:lang="en-US" emma:confidence="0">
                  <emma:literal>•he</emma:literal>
                </emma:interpretation>
                <emma:interpretation id="interp190" emma:lang="en-US" emma:confidence="0">
                  <emma:literal>She</emma:literal>
                </emma:interpretation>
                <emma:interpretation id="interp191" emma:lang="en-US" emma:confidence="0">
                  <emma:literal>she</emma:literal>
                </emma:interpretation>
              </emma:one-of>
            </emma:emma>
          </inkml:annotationXML>
          <inkml:trace contextRef="#ctx0" brushRef="#br1" timeOffset="166265.0921">8325 14010 14061,'-21'-12'4773,"21"12"-387,16-2 129,5-1-3225,26 4-645,2-1 0,19 6-387,3-6-129,9-2-129,9-9-387,-5-17-516,5 10-1032,-15-23-1935,-4-3-516,-12-8-258,-15-1 258,-18-10 1548,-7 10 903,-18 3 1677,-11-9 1935,-7 17 2322,-5 8 387,-2 9 129,4 7-516,21 18-1161,-34 0-903,32 16-645,-7 6-258,9 15-258,0 4-129,6 16-128,-3 2-517,4 10 0,-1 0 0,1 6 0,-2-2 0,2-2 0,0-3 0,1-15 0,0-5 0,1-16 0,0-7 0,-9-25 0,25 16 0,-25-16 0,27-12 0,-11-10 0,2-6 0,1-8 0,4-5 0,0-5 0,2 3 0,2 2 0,-4 6 0,2 6 0,0 10 0,3 15 0,-3 6 0,4 23 0,-1 9 0,1 7 0,1 7 0,-3 1 0,3 7 0,-12-14-517,17 12-2579,-13-24-1806,6-3 258,2-17-516,6-4 0</inkml:trace>
          <inkml:trace contextRef="#ctx0" brushRef="#br1" timeOffset="165625.4909">8589 13615 12255,'5'-62'4902,"-3"41"-387,-1 1 129,-1 20-1548,0 0-1935,8 22-387,-7 10-258,8 23 0,-5 7-128,6 14-388,-1 5 0,6 2 0,-3-1 0,2-7 0,0-8 0,-1-12 0,-1-8 0,-3-15 0,2-2-388,-11-30-1676,0 16-2451,0-16-516,0 0 258,-20-21-387</inkml:trace>
          <inkml:trace contextRef="#ctx0" brushRef="#br1" timeOffset="166608.2927">10068 14105 14577,'13'-22'4515,"-13"22"0,28-5-129,-1 7-3096,-7-2-258,15 0-258,-3-6-258,9-3-129,-4-8 0,3-5-129,-7-8-128,-8-2-130,-9-4 0,-14 1 0,-7 1 0,-20 7 0,-7 10 0,-9 8 0,0 9-259,-2 14 130,6 13 129,5 10-129,9 7 129,12 4 0,11 4 129,6-4-129,17-3 129,12-6 0,10-7-129,12-6-129,12-2-387,0-19-1935,18 6-1935,-1-10-387,-1 1 0,-1-2-516</inkml:trace>
        </inkml:traceGroup>
        <inkml:traceGroup>
          <inkml:annotationXML>
            <emma:emma xmlns:emma="http://www.w3.org/2003/04/emma" version="1.0">
              <emma:interpretation id="{F13AEA94-4686-4965-B11E-2F204F3E6A07}" emma:medium="tactile" emma:mode="ink">
                <msink:context xmlns:msink="http://schemas.microsoft.com/ink/2010/main" type="inkWord" rotatedBoundingBox="12198,14165 15090,14130 15111,15828 12218,15863"/>
              </emma:interpretation>
              <emma:one-of disjunction-type="recognition" id="oneOf40">
                <emma:interpretation id="interp192" emma:lang="en-US" emma:confidence="1">
                  <emma:literal>gray</emma:literal>
                </emma:interpretation>
                <emma:interpretation id="interp193" emma:lang="en-US" emma:confidence="0">
                  <emma:literal>gravy</emma:literal>
                </emma:interpretation>
                <emma:interpretation id="interp194" emma:lang="en-US" emma:confidence="0">
                  <emma:literal>grapy</emma:literal>
                </emma:interpretation>
                <emma:interpretation id="interp195" emma:lang="en-US" emma:confidence="0">
                  <emma:literal>gay</emma:literal>
                </emma:interpretation>
                <emma:interpretation id="interp196" emma:lang="en-US" emma:confidence="0">
                  <emma:literal>grays</emma:literal>
                </emma:interpretation>
              </emma:one-of>
            </emma:emma>
          </inkml:annotationXML>
          <inkml:trace contextRef="#ctx0" brushRef="#br1" timeOffset="167513.0943">11636 14035 13545,'28'-75'4644,"-24"33"-258,-4-3 0,-8 13-2709,-18-9-516,4 16-516,-11 6-129,2 17-258,-4 2 0,3 23-129,2 9 0,5 6 0,2 6-129,7 8 0,5-2 129,6-1 0,5-2-129,3-7 129,11-6-129,9-7 0,6-9 0,5-11 0,5-7 0,4-14 0,-1-13 0,-3-10 0,-1-6 129,-6-5-129,-7 2 129,-6 5-129,-6 5 0,-4 9 0,-9 27 129,0 0-129,16 8 0,-9 32 130,0 16-130,5 15 0,-1 9 0,3 16 0,-3 3 0,5 15 0,-6 2 0,3 8 0,-6-3 0,0-1 0,-3-12 0,-2-8 0,-2-15 0,0-17 0,-8-18 0,-8-22 0,-5-16 0,-6-12 0,-6-12 0,-8-15 0,-4-14 0,-3-16 0,2-14 0,1-12 0,6-6 0,5-9 0,11 5 0,0-6 0,23 17-2065,-2-3-2837,4 15-129,14 4-129,11 13-129</inkml:trace>
          <inkml:trace contextRef="#ctx0" brushRef="#br1" timeOffset="168121.4953">12167 14177 14319,'66'-14'4644,"-36"2"-129,-1-6-129,5 4-2967,-16-16-387,12 1-258,-14-10-258,2-2-129,-11-7 0,-6 0-258,-1 4-129,-14 3 0,-7 5-129,-8 6 0,1 8 0,-8 8-129,4 9 0,2 3 0,3 2 0,6 0 129,5 0 0,16 0-129,0 0 258,-7 16 0,7-16 129,23 4 0,0-4 258,9 0-129,2 0 129,5 0 0,0-6 0,4 5-257,-6-3-130,4 4 0,-5-4 0,-1 4 0,-4 0 0,-3 6 0,-3 4 0,-4 10 0,-3 3 0,-2 9 0,-5 7 0,-6 4 0,1 7 0,-6-2 0,1 2 0,-1-11-259,4 5-644,-2-19-258,21 9-645,-7-25-1419,21 0-1419,15-8 0,10-1-129,7-8-387</inkml:trace>
          <inkml:trace contextRef="#ctx0" brushRef="#br1" timeOffset="168480.2959">13270 13968 11739,'-46'-50'4644,"19"30"-387,1 4 258,-10-5-2322,36 21-903,-37-5-258,37 5-387,-29 8-129,29-8-258,-19 32 0,15-10-129,1 1-129,3 5 129,0 3-258,7 1 129,7-2 0,0-2-129,6 1 0,-1-10 0,6-3 129,0-9 129,2-7 0,3-3 0,-3-15 129,3-1 0,-3-8 0,3 4 0,-3-2 1,-3 5-259,-2 3 0,-3 8 0,1 7-259,-2 2-128,3 5-258,-21-5-387,45 25-1290,-19-14-2451,4-1 129,1-6-387,-1-2 258</inkml:trace>
          <inkml:trace contextRef="#ctx0" brushRef="#br1" timeOffset="168854.6966">13749 13994 11094,'10'-23'4257,"-10"23"129,0 0-129,0 0-1935,0 0-903,24 16-516,-12 2-387,13 12 0,-2-3-129,13 7 0,-3-4-258,5 0 0,-3-7-129,1-5 129,-4-11 0,0-7 0,-4-2 0,1-15 129,-6-12 129,5-1 0,-6-4 0,-1 7-257,-8 1-130,1 8 0,-14 18 0,0 0 0,0 0 0,-7 43 0,-13 1 0,-1 9 0,-2 13 0,-4 11 0,-1 8 0,-3 4 0,1 5 0,0 4 0,5 2 0,-5-11 0,10 2-1162,-15-26-3611,19-8-258,-2-21 0,11-15-387</inkml:trace>
        </inkml:traceGroup>
        <inkml:traceGroup>
          <inkml:annotationXML>
            <emma:emma xmlns:emma="http://www.w3.org/2003/04/emma" version="1.0">
              <emma:interpretation id="{8FCE4E50-9962-4E3D-9510-0ED72096A471}" emma:medium="tactile" emma:mode="ink">
                <msink:context xmlns:msink="http://schemas.microsoft.com/ink/2010/main" type="inkWord" rotatedBoundingBox="15800,14037 19324,13994 19347,15849 15823,15891"/>
              </emma:interpretation>
              <emma:one-of disjunction-type="recognition" id="oneOf41">
                <emma:interpretation id="interp197" emma:lang="en-US" emma:confidence="1">
                  <emma:literal>region</emma:literal>
                </emma:interpretation>
                <emma:interpretation id="interp198" emma:lang="en-US" emma:confidence="0">
                  <emma:literal>regions</emma:literal>
                </emma:interpretation>
                <emma:interpretation id="interp199" emma:lang="en-US" emma:confidence="0">
                  <emma:literal>Legion</emma:literal>
                </emma:interpretation>
                <emma:interpretation id="interp200" emma:lang="en-US" emma:confidence="0">
                  <emma:literal>Region</emma:literal>
                </emma:interpretation>
                <emma:interpretation id="interp201" emma:lang="en-US" emma:confidence="0">
                  <emma:literal>legion</emma:literal>
                </emma:interpretation>
              </emma:one-of>
            </emma:emma>
          </inkml:annotationXML>
          <inkml:trace contextRef="#ctx0" brushRef="#br1" timeOffset="169619.0979">15012 14170 14190,'33'9'4773,"-33"-9"-129,27 0 0,-4 0-3612,-23 0-129,23-16-129,-14-2-129,6-3-258,-10-9 0,4-4-129,-7-7-128,-2-2-130,0-1 0,-4 0-130,-5 4 1,-5 0 0,0 7-129,-6 7-129,2 10 129,-1 2-129,-1 10 129,1 2 0,3 2 0,0 6 129,7 10-129,9-16 258,-9 28-129,9-28 258,5 23 0,13-14 0,3-9 129,13 2 0,2-2 129,6-2-129,1-5 129,5 7 0,-3-2-129,-3 2 0,-3 7-128,-5 9-130,-7 2 0,-4 3 0,-7 6 0,-4-2-130,-3 9-386,-9-11-516,11 14-1161,-11-12-2580,4-3 0,-4-22-258,24 24-129</inkml:trace>
          <inkml:trace contextRef="#ctx0" brushRef="#br1" timeOffset="170477.0993">15665 14026 9546,'53'-25'4644,"-28"15"-129,3 1-387,8 9-1419,-11-2-903,17 2-516,-6 0-387,16 0-129,-6-4-129,7-1-258,-5-13 129,0 1-258,-10-12 129,-6 2-128,-13-5-259,-13 2 0,-6 3 0,-20 6 0,-9 7 0,-6 7-130,-4 7-128,-6 10 0,6 14 129,2 2-129,5 8 129,7 0 0,7 3 0,9 2 258,9-1 0,6-3 0,15-1 129,16-4 0,9-7 0,19-1 1,9-12-259,15-8 0,4-2 0,3-16 0,-4-10 0,-8-12 0,-11-4 0,-16-5 0,-16-3 0,-20 2 0,-12 6 0,-9 6 0,-14 9 0,-10 15 0,-2 12 0,-8 5-259,4 17 130,-2 4-129,3 6 129,6 2 129,5 2-129,8-2 0,8-4 129,2-5-129,9-2 0,7-7 129,7-4-129,0-5 0,2-5 129,0-2-129,-2 0 129,-2-3 0,-1-3 0,-4 5 0,-16 1 0,28 3 129,-13 17 0,-1 10 0,0 13 129,2 14-129,-2 10 129,4 17-129,-2 10 129,2 16 1,-6 6-259,1 3 0,-6-2 0,-4-3 0,-3-10 0,-3-14 0,-11-15 0,-6-23 0,-7-19 0,-5-15 0,-7-18 0,-2-9 0,-3-21 0,-1-11 0,-1-14 0,2-13 0,5-12 0,5-7 0,7-7 0,9-4 0,9 4 0,4-2-388,10 14-386,4-4-774,29 28-1290,-3-3-2193,11 13 258,8 4-258,6 6-129</inkml:trace>
          <inkml:trace contextRef="#ctx0" brushRef="#br1" timeOffset="170711.0999">17162 14051 9030,'55'-19'4644,"-37"17"-129,-18 2-129,0 0-1161,18 21-1677,-18-5-774,4 13-129,-1-3-258,4 8-129,4-2-516,-4-5-516,11 3-774,-18-30-2064,14 21-774,-14-21-645,0 0 258,16-24-387</inkml:trace>
          <inkml:trace contextRef="#ctx0" brushRef="#br1" timeOffset="170789.1">17221 13717 9933,'-5'-111'4128,"5"67"-645,19 28-1032,-3 14-4773,-16 2-1161,27 4-387,-13 12-774</inkml:trace>
          <inkml:trace contextRef="#ctx0" brushRef="#br1" timeOffset="171069.9005">17726 13856 9546,'-16'17'4515,"-16"-2"-258,4 6 0,4 14-2451,-16-11-516,15 17-387,-7-9-129,19 8-129,-1-8-129,14 4 0,9-8-129,14 1 129,2-8 0,7-1 0,-2-8-129,4-5 0,-4-7-129,-1-3-258,-6-13-129,-5-16-387,3 9-774,-19-25-1677,10 9-1935,-5-2 0,2 2-258,-2 1-129</inkml:trace>
          <inkml:trace contextRef="#ctx0" brushRef="#br1" timeOffset="171413.1011">17726 13856 9288,'128'32'4773,"-108"-32"0,-8 16-387,8 16-1677,-20-32-1032,41 51-387,-18-26-516,7 11-258,-5-6-258,0 0-129,-4-5-129,-7-4-129,1-3-129,-15-18 129,14 16 0,-14-16 0,0 0 0,18-18 129,-9-5 258,1-3 0,3-6 0,1 3-129,0 2 129,2 10-129,0 8 0,0 9 0,0 12-129,0 17 129,-2 8-258,2 4 0,2 5-129,-2-3-129,4 0 0,-4-13-387,10 4-645,-11-13-2709,11-9-516,5-3-387,2-9 129</inkml:trace>
        </inkml:traceGroup>
        <inkml:traceGroup>
          <inkml:annotationXML>
            <emma:emma xmlns:emma="http://www.w3.org/2003/04/emma" version="1.0">
              <emma:interpretation id="{9AB3BE42-74C8-44A5-A5EB-CC3AEC24C701}" emma:medium="tactile" emma:mode="ink">
                <msink:context xmlns:msink="http://schemas.microsoft.com/ink/2010/main" type="inkWord" rotatedBoundingBox="19769,14146 20913,14132 20920,14644 19775,14657"/>
              </emma:interpretation>
              <emma:one-of disjunction-type="recognition" id="oneOf42">
                <emma:interpretation id="interp202" emma:lang="en-US" emma:confidence="1">
                  <emma:literal>as</emma:literal>
                </emma:interpretation>
                <emma:interpretation id="interp203" emma:lang="en-US" emma:confidence="0">
                  <emma:literal>As</emma:literal>
                </emma:interpretation>
                <emma:interpretation id="interp204" emma:lang="en-US" emma:confidence="0">
                  <emma:literal>a/s</emma:literal>
                </emma:interpretation>
                <emma:interpretation id="interp205" emma:lang="en-US" emma:confidence="0">
                  <emma:literal>ahs</emma:literal>
                </emma:interpretation>
                <emma:interpretation id="interp206" emma:lang="en-US" emma:confidence="0">
                  <emma:literal>abs</emma:literal>
                </emma:interpretation>
              </emma:one-of>
            </emma:emma>
          </inkml:annotationXML>
          <inkml:trace contextRef="#ctx0" brushRef="#br1" timeOffset="202971.9563">19094 13896 1548,'21'-3'3612,"-21"3"387,0 0-129,15-21-516,-12 3-645,-3 18-516,9-30-258,-9 30-387,7-36-258,-7 36-258,0-39-129,0 39-258,-7-32-258,7 32 0,-25-25-258,9 20 129,-3-1-129,-1 4-129,0 2 0,3 0 0,-1 9-129,2 7 129,2 6 0,1 4-129,2 8 0,4 4 129,4 2 0,1 3-129,2 3 129,4-3 0,6-6-129,3-1 129,1-8 0,2-4 0,0-8 0,2-9 0,0-7 0,1-7 129,-1-15 0,1-6 0,-3-10 129,2 1-129,-4-4 129,-1 6-129,-4 3 129,-2 8-129,-2 5 0,-5 19 0,0 0-129,0 0 129,0 0-258,18 7 129,-7 13 0,-1 1 0,6 7 0,2 1-129,2 3 0,-1-4-258,6 6-129,-5-16-774,15 7-2451,-6-13-1161,3-6 129,2-6-258,3-8-258</inkml:trace>
          <inkml:trace contextRef="#ctx0" brushRef="#br1" timeOffset="203377.5572">19830 13727 11868,'-5'-32'4257,"5"32"-129,-21-7-129,-2 7-2967,23 0-516,-31 16-387,19 0 0,-4 0-129,7 0 0,4 4 0,5-2 0,3 3 0,17 2 129,6-1 0,12 2 0,3 1 129,7 7-129,-4-5 129,4 2 0,-10-6 0,-3 0 129,-13-5-129,-6 5 129,-16-7 0,0 3 0,-22-5-129,-8 4 129,-11-7-129,-3 1 0,-6-5-129,-4-3 0,3-4-129,1-2 0,6-7 0,6-7-129,8 2-258,2-7-516,28 21-1677,-20-29-2193,13 12 258,7 17-645,0-24 129</inkml:trace>
        </inkml:traceGroup>
        <inkml:traceGroup>
          <inkml:annotationXML>
            <emma:emma xmlns:emma="http://www.w3.org/2003/04/emma" version="1.0">
              <emma:interpretation id="{F2E2E3CC-B78E-49D9-8A96-93ECCFC623BF}" emma:medium="tactile" emma:mode="ink">
                <msink:context xmlns:msink="http://schemas.microsoft.com/ink/2010/main" type="inkWord" rotatedBoundingBox="21655,13594 24284,13562 24296,14558 21667,14590"/>
              </emma:interpretation>
            </emma:emma>
          </inkml:annotationXML>
          <inkml:trace contextRef="#ctx0" brushRef="#br1" timeOffset="204095.1585">20830 13656 10191,'0'0'4773,"0"9"-129,0 9-129,0-2-1161,4 21-2580,-3 1-258,10 15 129,-6-3-258,3 3-258,-3-1 0,0-8-129,1-6-129,-5-10 129,-1-8-129,0-20 0,0 0 0,2-13 0,2-15 129,-1-11 0,6-9-129,0-8 0,2 1 129,1 4 0,2 4 0,1 7 0,-1 9 0,4 14 129,-2 11-129,3 6 129,1 11-129,-1 10 129,1 6-129,-1 8 129,-1 5 0,-2 2-129,-5-1 0,-4-5 0,0-4 0,-5-7 0,0-7 0,-2-18 129,0 0-129,9-9 0,-2-18 129,2-3 0,0-11 0,3 0 0,0-4 0,4 6-129,-3 5 129,-1 6 0,1 8 0,-13 20 0,25-8-129,-25 8 129,25 23 0,-11 5-129,-2 2 129,2 10 0,-1 0-129,-2 3 0,-1 3-258,-6-7 0,3 2-387,-7-14-516,12 12-1032,-12-21-2580,0-18 258,31 16-516,-10-16 258</inkml:trace>
          <inkml:trace contextRef="#ctx0" brushRef="#br1" timeOffset="204719.1593">21654 13848 9804,'3'-44'4515,"-3"44"-129,0-18-387,0 18-1677,0 0-1032,0 22-516,0-22-258,0 30-129,0-11 0,2 10-129,0-3 0,3 3-129,0-4 0,1-2-129,1-2 0,0-5 129,-7-16-129,21 6 129,-21-6-129,27-22 129,-11-4 0,2-8-129,0-5 129,-1 1 0,-1 3 0,-3 5 0,-2 5 0,-11 25-129,16-24 129,-16 24 0,19 11-129,-8 10 129,3 6-129,2 2 0,2 4 0,3 1-129,1 2-129,-5-8-129,12 3-258,-8-17-258,18 5-258,-9-19-258,20 6-387,-11-17-129,18 2 387,-12-23 0,5 9 387,-13-14 774,-7 1 516,-7 0 516,-17-3 645,1 14 0,-13-5 0,6 30 258,-24-27-129,24 27-516,-34 2-258,20 16-129,-2 0-258,1 12 0,6 0 0,8 6 0,1 1-129,8 4 0,14-5-129,8-2-129,7-4-258,4-16-516,11 4-903,-2-16-2709,-8-8 387,1-17-645,-11-12 0</inkml:trace>
          <inkml:trace contextRef="#ctx0" brushRef="#br1" timeOffset="205140.3603">22883 13103 13803,'0'0'4644,"19"5"0,-10 17-129,7 12-3354,-12-2-129,10 14-387,-9-2 0,4 10-387,-7-1 0,-2 6 0,0 3-258,-2 4 0,-7 1 0,2-3-129,0-5 0,0-9 129,2-7-129,1-13 0,2-9 129,2-21-129,0 0 129,11-7 0,-2-20 0,3-3 0,1-5 0,3-1 129,2 0 0,-4 4-129,2 6 258,2 8-129,-1 11 0,7 7 129,2 12 0,4 11-129,3 9 1,2 8-130,2 6-130,-1 0-644,14 11-3741,-9-9-516,1 0 258,6-7-774</inkml:trace>
        </inkml:traceGroup>
      </inkml:traceGroup>
      <inkml:traceGroup>
        <inkml:annotationXML>
          <emma:emma xmlns:emma="http://www.w3.org/2003/04/emma" version="1.0">
            <emma:interpretation id="{A93DB0D6-D362-4673-8BA2-EFA8C468F7B5}" emma:medium="tactile" emma:mode="ink">
              <msink:context xmlns:msink="http://schemas.microsoft.com/ink/2010/main" type="line" rotatedBoundingBox="3812,15273 12397,15165 12417,16690 3831,16798"/>
            </emma:interpretation>
          </emma:emma>
        </inkml:annotationXML>
        <inkml:traceGroup>
          <inkml:annotationXML>
            <emma:emma xmlns:emma="http://www.w3.org/2003/04/emma" version="1.0">
              <emma:interpretation id="{37E7EA7E-8CFB-40C3-99B6-D9F0CE3C2377}" emma:medium="tactile" emma:mode="ink">
                <msink:context xmlns:msink="http://schemas.microsoft.com/ink/2010/main" type="inkWord" rotatedBoundingBox="3819,15862 4931,15848 4936,16243 3824,16257"/>
              </emma:interpretation>
            </emma:emma>
          </inkml:annotationXML>
          <inkml:trace contextRef="#ctx0" brushRef="#br1" timeOffset="206684.7631">3300 15565 10836,'-14'-46'4773,"2"26"-258,-12 2-258,-4-1-2709,7 13-516,-11 1-516,7 5-258,-6 5-129,1 10-129,4 2 0,1 8-129,5 0 0,6 6 0,7-1 0,7 0 129,0 2 0,14-4-129,7 3 0,4-8 0,4 0 0,-1-9 129,1-5 0,-1-9 129,-3-2 0,-2-14 258,-3-14 0,1-5 0,-5-12 0,5 5 258,-6-6-387,2 7 129,-1 3-258,0 10 129,2 8-258,2 13 0,-1 7 258,1 5-387,1 11 258,1 6-258,-3 3 258,1 3-129,-3-1 0,-2-2 0,-5-2-129,-3-5 0,-7-18 0,13 23 129,-13-23 0,18 0 0,-18 0 0,30-38 0,-7 10 129,6-2 129,1-8-129,5 3 0,3-1 0,1 10 129,-2 4-258,4 13 258,-4 9 0,-1 7-258,0 15 258,-4 8-258,-7 4 129,-4 5-129,-9-2 258,-5-1-258,-7-2-129,-5-6 0,-13 1-258,-14-10-387,13 11-2064,-19-15-2064,3-5-258,-1-3-129,2-3-129</inkml:trace>
        </inkml:traceGroup>
        <inkml:traceGroup>
          <inkml:annotationXML>
            <emma:emma xmlns:emma="http://www.w3.org/2003/04/emma" version="1.0">
              <emma:interpretation id="{AD2BB76E-60E1-42DD-9142-63204AA53AFE}" emma:medium="tactile" emma:mode="ink">
                <msink:context xmlns:msink="http://schemas.microsoft.com/ink/2010/main" type="inkWord" rotatedBoundingBox="6359,15846 8000,15825 8012,16745 6371,16766"/>
              </emma:interpretation>
            </emma:emma>
          </inkml:annotationXML>
          <inkml:trace contextRef="#ctx0" brushRef="#br1" timeOffset="207355.5642">5607 15649 13416,'-10'-40'5031,"10"40"-258,-9-23-129,9 23-3225,0 0-516,-16 4-258,16 23-258,-4 6-129,2 14-129,-1 8 0,3 16 0,0 4 0,0 5-129,2-2 0,3-7-129,2-5 0,0-16 0,0-11-129,-3-21-258,-4-18 0,0 0-387,7-27-129,-7-26-129,0 6-129,-9-27 0,9 4 0,-11-15 129,10 5 645,-5 2 387,4-4 516,2 16 258,8-5 387,15 23 129,2-4-129,19 25 129,-1 1-516,12 19 129,-5 5-258,1 4-129,-4 10 0,-7 13-129,-13-2 129,-9 7-129,-14-3 129,-8 2-387,-19-5 258,-13 1-258,-12-3 0,-5-6 0,-6-2-258,-1-7 0,5 0 0,3-7-258,16 2-129,3-6-774,33 4-903,-18 0-2322,18 0 129,0 0-516,25-1-258</inkml:trace>
          <inkml:trace contextRef="#ctx0" brushRef="#br1" timeOffset="207745.5649">6488 15496 11610,'-22'-31'4386,"-4"26"0,4 5-129,6 9-2967,-9 2-516,13 10-387,0-1 0,8 10-258,2-2 129,4 4-129,10-2 0,10 1 129,-3-8 129,10 0 0,-4-9 0,5-3 129,-5-11 0,3-5 0,-6-15 129,-3-5-129,-6-11-129,-4-1-257,-9-7-130,0 1 0,-6 0 0,-8 4 0,0 7 0,-8 4-130,22 28-902,-42-23-1161,42 23-2580,-30 12-258,19 11-129,2 2-129</inkml:trace>
          <inkml:trace contextRef="#ctx0" brushRef="#br1" timeOffset="208213.5657">6948 15515 12513,'24'-30'4773,"-24"30"-387,0-21 129,-16 12-3354,16 9-387,-31-2-258,31 2-129,-28 0-258,28 0-258,-25 14 129,25-14-129,-12 18 129,12-18-129,7 21 129,10-6-129,5-1 258,8 4 129,2-2 0,5 5-129,1-3 129,-1 3 0,-5-5 0,-5 2 0,-8-4 0,-4 2 0,-15-16 129,0 27-129,-18-18 0,-7 3 0,-11-5 0,-3 0 0,-5-1-128,-6-3-260,2-1 1,0-2 0,7 0-129,2 0-129,10 0-129,3 0-129,26 0-258,-29-5-258,29 5-774,0 0-2193,0 0-387,14-13-387,2 6 129</inkml:trace>
        </inkml:traceGroup>
        <inkml:traceGroup>
          <inkml:annotationXML>
            <emma:emma xmlns:emma="http://www.w3.org/2003/04/emma" version="1.0">
              <emma:interpretation id="{F7789724-695A-4497-B81C-4DA1FB28032A}" emma:medium="tactile" emma:mode="ink">
                <msink:context xmlns:msink="http://schemas.microsoft.com/ink/2010/main" type="inkWord" rotatedBoundingBox="8338,15216 11304,15179 11318,16332 8352,16369"/>
              </emma:interpretation>
            </emma:emma>
          </inkml:annotationXML>
          <inkml:trace contextRef="#ctx0" brushRef="#br1" timeOffset="208712.7666">7664 15517 9804,'151'-53'4644,"-110"28"-129,-15 7-258,-26 18-2064,0-21-774,0 21-387,-35 0-387,10 1-387,-4 8 0,1 5-258,3 4 129,4-2-258,5-2 129,16-14-129,-22 27 258,22-27-387,0 20 258,0-20-129,16 18 129,7-10 0,4 1 129,3 2 0,4 0-129,4 3 129,-1 0 0,-2 0 0,-3 2 129,-5 2-129,-5 0 129,-6 0 0,-16-18 258,17 32-129,-17-32 0,-9 30 0,-10-21 0,-6 0 0,-7-4-257,-5-1-130,-8-4 0,-3 0 0,-2-6 0,0-4-130,2-3-128,4-1-129,8 2-258,1-8-258,19 15-645,-7-17-1419,23 22-1806,0-21 258,0 21-387,28-13-129</inkml:trace>
          <inkml:trace contextRef="#ctx0" brushRef="#br1" timeOffset="209149.5674">8299 15223 11868,'-9'-32'3741,"9"0"-516,12 32-1806,-12 0-4386,0 0-645,25 20-387,-25-20-258</inkml:trace>
          <inkml:trace contextRef="#ctx0" brushRef="#br1" timeOffset="208946.767">8441 15504 14190,'78'-10'4773,"-57"10"-258,-21 0 0,0 0-2967,0 12-1032,0-12 0,-3 39-129,-2-14-129,3 6-258,2-5 0,0-1-129,0-2-387,0-23-387,16 27-2064,-16-27-1548,9-11 0,-9-10-258,-7-6-129</inkml:trace>
          <inkml:trace contextRef="#ctx0" brushRef="#br1" timeOffset="209617.5682">8612 15012 15351,'69'-52'4902,"-35"29"-129,-2 12-258,-9 2-3483,7 20-258,-10 11-129,1 20-129,-10 10-257,-8 12-259,-3 5 0,0 6 0,-9 1 0,2-6 0,-2-8 0,4-9 0,2-6 0,-1-12 0,4-10 0,0-9 0,0-16 0,0 0 0,0 0 0,0 0 0,20 0-130,-12-12 1,-8 12 0,27-34 0,-11 16-129,2 0 258,1 4-129,1 3 129,0 6 0,1 5 0,0 2 129,2 14 0,1 5 129,-3 6 0,-2 0-128,-1 6-130,-5-1 0,-4 2 0,-8-4 0,-1-1 0,-7-8 0,-11 2 0,-6-5 0,-7-5 0,-6-3 0,-6-6 0,1-1 0,-6-3 0,7 0-775,-13-19-2192,19 5-1806,-1-11 0,13 0-258,5-7 0</inkml:trace>
          <inkml:trace contextRef="#ctx0" brushRef="#br1" timeOffset="209913.9687">9385 14727 14964,'0'0'4902,"16"2"-387,-16 16 129,2 26-3225,-2 1-774,0 20 129,0 8-387,6 11 130,-1 5-517,2 3 0,2 3 0,2-6 0,1-8 0,-1-9 0,1-10 0,-7-16-259,8 2-902,-13-18-3354,0-8-387,0-22 258,0 0-516</inkml:trace>
          <inkml:trace contextRef="#ctx0" brushRef="#br1" timeOffset="210319.5693">9798 15618 14319,'71'-3'4773,"-37"3"-387,-2 0 129,0 2-2838,-7-2-903,11 0-129,-10-6-258,3-3-129,-6-7-129,0-1 129,-3-5-258,-4-3 129,-8-3-258,-4 1 258,-4 2-258,-4 0 129,-10 9-129,-5 6-129,-6 10 129,-6 0 0,-1 17 0,-3 8 0,1 9 129,0 7-258,8 5 387,6 4-258,13 2 258,7-4-129,16-4 129,20-3-129,8-9 258,11-7-129,7-11-129,6-12-129,5 5-1935,-6-10-2064,-4-10-516,-8-5 0,-4 2-387</inkml:trace>
        </inkml:traceGroup>
        <inkml:traceGroup>
          <inkml:annotationXML>
            <emma:emma xmlns:emma="http://www.w3.org/2003/04/emma" version="1.0">
              <emma:interpretation id="{63BCAE48-D738-4914-BD58-2E58505036C7}" emma:medium="tactile" emma:mode="ink">
                <msink:context xmlns:msink="http://schemas.microsoft.com/ink/2010/main" type="inkWord" rotatedBoundingBox="12390,16246 12411,16245 12411,16282 12391,16282"/>
              </emma:interpretation>
            </emma:emma>
          </inkml:annotationXML>
          <inkml:trace contextRef="#ctx0" brushRef="#br1" timeOffset="211692.3718">11559 15812 387,'0'0'2064,"21"4"516,-21-4-387,0 0-387,0 0 258,0 0 387,0 0-258,-1-14-258,1 14-258,0 0-387,0 0-129,-7-22-129,7 22-258,0 0-258,0 0-258,0 0 0,0 0-1032,0 0-516,0 0-2064,0 0-516,0 0 258,0 0-645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8:58.3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-4 105 9675,'0'-80'3999,"0"51"-387,0 29-1032,2 29-5160,-2-6-1161,0 18-516,0-4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49:08.87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0BF70E-3612-43E7-BC7B-08498ED505F0}" emma:medium="tactile" emma:mode="ink">
          <msink:context xmlns:msink="http://schemas.microsoft.com/ink/2010/main" type="writingRegion" rotatedBoundingBox="1517,521 21591,539 21584,8015 1511,7997"/>
        </emma:interpretation>
      </emma:emma>
    </inkml:annotationXML>
    <inkml:traceGroup>
      <inkml:annotationXML>
        <emma:emma xmlns:emma="http://www.w3.org/2003/04/emma" version="1.0">
          <emma:interpretation id="{D4DECC97-96F9-4B5C-880D-C3E7E12C1D9B}" emma:medium="tactile" emma:mode="ink">
            <msink:context xmlns:msink="http://schemas.microsoft.com/ink/2010/main" type="paragraph" rotatedBoundingBox="1517,521 21591,539 21589,3006 1515,2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13B17B-933B-4980-92A7-BC8DD45A3AA5}" emma:medium="tactile" emma:mode="ink">
              <msink:context xmlns:msink="http://schemas.microsoft.com/ink/2010/main" type="line" rotatedBoundingBox="1517,521 21591,539 21589,3006 1515,2987"/>
            </emma:interpretation>
          </emma:emma>
        </inkml:annotationXML>
        <inkml:traceGroup>
          <inkml:annotationXML>
            <emma:emma xmlns:emma="http://www.w3.org/2003/04/emma" version="1.0">
              <emma:interpretation id="{DF4045A1-1996-470D-A4D6-56648BD8BC56}" emma:medium="tactile" emma:mode="ink">
                <msink:context xmlns:msink="http://schemas.microsoft.com/ink/2010/main" type="inkWord" rotatedBoundingBox="1517,807 5097,811 5096,2991 1515,2987"/>
              </emma:interpretation>
              <emma:one-of disjunction-type="recognition" id="oneOf0">
                <emma:interpretation id="interp0" emma:lang="en-US" emma:confidence="0">
                  <emma:literal>Solving</emma:literal>
                </emma:interpretation>
                <emma:interpretation id="interp1" emma:lang="en-US" emma:confidence="0">
                  <emma:literal>solving</emma:literal>
                </emma:interpretation>
                <emma:interpretation id="interp2" emma:lang="en-US" emma:confidence="0">
                  <emma:literal>Soiling</emma:literal>
                </emma:interpretation>
                <emma:interpretation id="interp3" emma:lang="en-US" emma:confidence="0">
                  <emma:literal>Soling</emma:literal>
                </emma:interpretation>
                <emma:interpretation id="interp4" emma:lang="en-US" emma:confidence="0">
                  <emma:literal>Sorting</emma:literal>
                </emma:interpretation>
              </emma:one-of>
            </emma:emma>
          </inkml:annotationXML>
          <inkml:trace contextRef="#ctx0" brushRef="#br0">360 109 7998,'7'-46'4644,"-12"28"-129,-13-1-258,-10 1-2838,5 16-387,-8-3-258,-1 5-387,-7 3-258,4 10 0,-1 1 0,2 4-129,11 1 0,2 1 0,7-1-129,7 1 129,7 1-129,1-1 129,14 1 0,8 0 0,3-1 258,10 3 0,3-2 0,9 4 0,2-3 129,3 3-129,-1-1 0,3 5 0,-5 1-129,-4 2-129,-5 4 129,-5-1 0,-10 1 0,-6 3 129,-13 0 0,-5 2 0,-8-7 0,-11 0 0,-14-10-129,-4 0 129,-10-5-129,-1-8 129,-4-9-258,-1-2 129,1-4 0,-2-10 0,2-4-129,6-2 129,1-1-129,6 2 0,7-1 0,3 2-129,9 8-258,0-5-258,18 15-258,0 0-516,0 0-1290,11 13-2064,7-1-129,5 2-258,5-3 0</inkml:trace>
          <inkml:trace contextRef="#ctx0" brushRef="#br0" timeOffset="405.6007">962 509 10191,'-24'-32'4644,"3"25"-129,-6 7-1032,-10 0-1935,21 13-645,-9 4-258,9 14-258,2 4-258,7 11 0,7 4-129,0 5 129,9-1-129,8-3 129,5-8 0,6-2 0,4-13 129,6-7 0,1-17 129,3-4 0,-2-12 129,2-10 0,-8-13-129,0-4 129,-13-11-129,-3 0 0,-14-5-129,-4 2-129,-18 3-129,-14 4-258,-6 12-129,-11 0-387,6 30-1032,-14-1-3096,9 7-258,5 14-129,9 7-129</inkml:trace>
          <inkml:trace contextRef="#ctx0" brushRef="#br0" timeOffset="1263.602">1536 523 9288,'-7'-32'5031,"7"32"-258,-5-17-387,5 17-2322,0 0-1032,0 0-258,0 12-258,3 9-258,10 17 0,-1 1-129,6 14 0,0 2 0,5 8 0,-4-5 0,4-1-129,-1-7 0,-3-9 0,-1-9 129,-2-9 129,-16-23 0,32 3 129,-19-15-129,3-20 129,-4-21 129,2-4-258,1-11 129,2-6-258,-2 2 0,-1 7-258,0 10 0,-7 7-387,7 23-387,-14-7-1161,15 24-2967,-15 8 0,0 0-516,16 20 129</inkml:trace>
          <inkml:trace contextRef="#ctx0" brushRef="#br0" timeOffset="2792.4049">1340-53 6837,'-7'-21'4773,"-2"1"-258,9 20-129,0 0-2064,-17 0-387,17 11-903,0-11-258,0 39-129,-4-10-258,4 17 129,0 2 0,4 18-258,-1 1 0,4 13 0,-1 2 0,2 5-258,0-1 129,2-5-129,3-1-129,-1-10-129,2-1-258,-6-17-387,11 8-1677,-12-19-2322,-5-6 0,-2-6-258,-5-8-258</inkml:trace>
          <inkml:trace contextRef="#ctx0" brushRef="#br0" timeOffset="3432.0061">2082 155 10836,'5'-74'4128,"1"58"-258,-6 16-1032,0 0-3483,0 26-3096,0 1-258,7 16-387,-7-2-258</inkml:trace>
          <inkml:trace contextRef="#ctx0" brushRef="#br0" timeOffset="3260.4058">2102 587 8514,'-22'-16'4515,"22"16"129,0 0-387,-17 6-2709,17 15-645,0-1 0,8 13-387,-6 3-129,9 1-387,1 10-645,-8-17-1548,3-2-2064,5 1-258,-12-29-387,0 0-129</inkml:trace>
          <inkml:trace contextRef="#ctx0" brushRef="#br0" timeOffset="4430.4075">2482 548 9030,'22'-5'4644,"-8"14"-129,-14-9-258,16 21-2580,-7 9-1032,-6-1 0,8 10-129,-6 0-258,1 2-258,-1-2 0,-3-7-129,0-2 0,-1-7 129,-1-7 0,0-16-129,0 0 258,0 0 0,13-26 129,-8-3-129,1-10 258,2-2-129,0-7 0,2 4 0,-3-2 0,4 8 0,-2 5-129,0 6 0,0 7 0,-9 20-129,23-16 0,-23 16 0,32 9 0,-11 9 0,4 5-129,5 6 258,6 4-258,3-2 129,5 1 0,3-6 129,4-8-129,6-7 0,0-10 129,4-1 0,-4-16-129,-2-7 129,-9-7 0,-3-4 0,-15-1 0,-8 1 0,-17 2 129,-3 5-258,-18 4 129,-8 9-129,-8 7 129,-5 7-258,-2 0 129,-2 14 0,8 4-129,1 5 0,7 5 0,6 1 129,7 3-129,6 0 0,8 2-129,0-6 129,15 1 0,4-10 0,6-6 0,4-10 0,3-5 0,1-15 129,1-14 129,-2-4 0,-3-4 0,-4 1 0,-4 3 0,-7 8-129,-5 6 129,-9 21-129,18-6 0,-11 21 0,0 26 129,2 19-129,2 16 129,3 20 0,-3 20 0,5 16 129,-7 6 129,3 12-129,-3-1 0,0-5 0,-2-14 0,-2-17 0,-3-22 0,2-20 0,-3-21-129,-1-25 129,0-25 0,-26-14-129,-5-25 1,-6-8-130,-6-13 0,-10-8 0,-4-12 0,-2-5 0,8-4 0,3-2-130,18 8-386,13-6-129,28 16-774,21-10-3612,32 11-129,14 7-258,17 8-129</inkml:trace>
        </inkml:traceGroup>
        <inkml:traceGroup>
          <inkml:annotationXML>
            <emma:emma xmlns:emma="http://www.w3.org/2003/04/emma" version="1.0">
              <emma:interpretation id="{476BC228-CE79-4C2F-BA76-82DB84430523}" emma:medium="tactile" emma:mode="ink">
                <msink:context xmlns:msink="http://schemas.microsoft.com/ink/2010/main" type="inkWord" rotatedBoundingBox="6041,525 10816,529 10814,1864 6040,1860"/>
              </emma:interpretation>
              <emma:one-of disjunction-type="recognition" id="oneOf1">
                <emma:interpretation id="interp5" emma:lang="en-US" emma:confidence="0">
                  <emma:literal>Circuits</emma:literal>
                </emma:interpretation>
                <emma:interpretation id="interp6" emma:lang="en-US" emma:confidence="0">
                  <emma:literal>circuits</emma:literal>
                </emma:interpretation>
                <emma:interpretation id="interp7" emma:lang="en-US" emma:confidence="0">
                  <emma:literal>circuit</emma:literal>
                </emma:interpretation>
                <emma:interpretation id="interp8" emma:lang="en-US" emma:confidence="0">
                  <emma:literal>Circuit</emma:literal>
                </emma:interpretation>
                <emma:interpretation id="interp9" emma:lang="en-US" emma:confidence="0">
                  <emma:literal>Circuit?</emma:literal>
                </emma:interpretation>
              </emma:one-of>
            </emma:emma>
          </inkml:annotationXML>
          <inkml:trace contextRef="#ctx0" brushRef="#br0" timeOffset="6364.8112">4994 130 7482,'18'-67'4644,"-13"35"129,-3 3-516,-2 10-1935,-16-8-903,16 27-645,-36-25-129,13 25-129,-12 0-129,-5 15-258,-6 4 0,0 10 0,0 1 0,-1 9 0,5 2 0,3 3 0,5 1 0,9-1-129,9 1 129,9-3-129,7 3 129,3-4-129,13-4 129,8-1-129,6-3 0,9-2 129,4-5-129,5-4-129,3-3-258,-3-12-258,13 9-1161,-11-16-2709,6-2-129,0-12-258,-5-9-645</inkml:trace>
          <inkml:trace contextRef="#ctx0" brushRef="#br0" timeOffset="6552.0115">5270 337 7482,'0'0'4515,"-18"21"129,18 4-516,3 10-2064,1-6-774,12 17-129,-11-7-516,10 2-387,-3 5-1032,-8-12-2838,1-11-774,2-7-258,-7-16-129</inkml:trace>
          <inkml:trace contextRef="#ctx0" brushRef="#br0" timeOffset="6708.0118">5336 127 10449,'19'-53'4386,"-19"53"-516,5-25-1161,-5 25-4902,0 12-1935,0 6 0,0 14-774</inkml:trace>
          <inkml:trace contextRef="#ctx0" brushRef="#br0" timeOffset="7191.6127">5663 566 7740,'53'9'4773,"-28"-9"0,2-2-129,-4-5-1677,-11-16-1548,15 9-258,-13-18-387,6 3-258,-11-8-129,1 1 0,-6-6-258,-4 3 0,-2 1-258,-12 4 129,-6 8-258,-5 3 0,2 10-129,-7 3-129,5 10 0,-1 0 0,10 0 129,-1 5 0,17-5 0,0 0 258,0 19 129,13-13 129,8-4 0,10 1 258,-3-3 0,9 0 0,-6 0 0,4 0 0,-8 0-129,1 5 0,-6-1 0,-1 5-129,-5 2 129,0 3-129,-5 2 129,1 5-258,-3 6 129,2-1-129,-2 10-129,-4-4-387,4 9 0,-7-14-903,15 17-1419,-4-17-1806,6-4-258,5-9-258,6-7-129</inkml:trace>
          <inkml:trace contextRef="#ctx0" brushRef="#br0" timeOffset="7519.2132">6778 280 10449,'-34'-32'5160,"13"16"-774,0 5 258,-6-8-2838,7 19-1032,-15-4-129,6 4-258,-8 11-129,3 6 0,-1 7-129,3 6-129,1 7 129,6 4-258,8 5 258,4 2-258,10 4 129,3-1 0,14-1-129,14-4 129,8-5 0,8-5 0,12-6 0,4-14-258,11 2-258,-10-18-1419,6-9-2709,-5-5 129,-1-9-516,-9-8-129</inkml:trace>
          <inkml:trace contextRef="#ctx0" brushRef="#br0" timeOffset="8112.0143">7079 411 11352,'-16'31'5031,"12"-12"-516,4 4 129,-3-1-3354,6 15-258,-1-7-387,9 6-387,-4-2 0,3-2-258,5-4 0,-1-5-129,4-7 0,-1-11 0,3-5-129,1-8 129,2-14 0,2-8 0,-2-7 129,-1-6 0,1 2 0,-2 4 0,-5 3 129,-1 7-129,-5 8 0,-10 19 0,18-9 129,-18 9 0,16 19-129,-7 3 129,2 1-129,3 5 129,0 3-129,4 1 129,0 0-129,1-4 0,-1-3 0,-2-4 0,2-7 0,0-8 0,-1-6 0,-1-13 0,2-10 0,-4-9 0,2-3 0,2-4 0,0-1 129,-4 7-258,-3 4 129,-4 6 0,-7 23 0,16-14 0,-16 14-129,16 18 129,-9 7 0,2 5 0,3 4 0,3 5 0,-3-2 0,-1-1 0,1-4-258,-5-9-129,4 5-387,-11-28-3870,2 16 129,-2-16-258,9-16-258</inkml:trace>
          <inkml:trace contextRef="#ctx0" brushRef="#br0" timeOffset="9126.016">7577-17 14319,'19'-16'4902,"-19"16"-387,0 0-387,0 0-5031,16 0-3612,-16 0 0,16 16-387,0 0-129</inkml:trace>
          <inkml:trace contextRef="#ctx0" brushRef="#br0" timeOffset="8829.6155">8176-236 13029,'13'-94'5160,"-3"67"-258,-3 10-129,9 17-2967,-5 8-1161,12 33-129,-5 13-129,5 19 0,-3 14-258,1 16 129,-3 9-129,0 12 0,-1-3 0,-1-3-258,-1-12 129,-3-13-129,2-15 0,-3-18-129,2-12-129,-10-26-129,-3-22-258,0 0-258,2-16-387,-15-29-258,6 11-129,-18-24 258,15 12 258,-12-10 387,12 10 516,-1 9 387,2-2 645,11 17 516,3-6 387,22 19-129,-6-12-258,22 14 0,-6-9-387,17 7 0,-1-6-258,6 10-129,-2-2-129,1 5-129,-6-1 0,-11 3-129,-7 0 129,-9 0-129,-8 1 129,-17-1-129,0 0 0,-1 20 0,-17-9-129,-2 1-129,2 4 0,-3-2-129,5 8 0,2-6 129,12 7 0,2-4 129,21 1 0,10 0 258,8 1 129,11 2 0,3-2 0,7 6 129,-10-6 0,2 2-129,-15-3 129,-3 7-129,-16-2 0,-13 5 0,-7-2 0,-19 2-258,-11 1-129,-11-5 0,-7 5-516,-21-23-1290,2 8-2967,-6-10 0,2-6-387,0 0-129</inkml:trace>
        </inkml:traceGroup>
        <inkml:traceGroup>
          <inkml:annotationXML>
            <emma:emma xmlns:emma="http://www.w3.org/2003/04/emma" version="1.0">
              <emma:interpretation id="{95AD6A60-98E1-4C8E-9B9F-EB382A599F38}" emma:medium="tactile" emma:mode="ink">
                <msink:context xmlns:msink="http://schemas.microsoft.com/ink/2010/main" type="inkWord" rotatedBoundingBox="11936,536 19003,543 19001,2907 11934,2900"/>
              </emma:interpretation>
              <emma:one-of disjunction-type="recognition" id="oneOf2">
                <emma:interpretation id="interp10" emma:lang="en-US" emma:confidence="1">
                  <emma:literal>Analytically</emma:literal>
                </emma:interpretation>
                <emma:interpretation id="interp11" emma:lang="en-US" emma:confidence="0">
                  <emma:literal>analytically</emma:literal>
                </emma:interpretation>
                <emma:interpretation id="interp12" emma:lang="en-US" emma:confidence="0">
                  <emma:literal>Analyticity</emma:literal>
                </emma:interpretation>
                <emma:interpretation id="interp13" emma:lang="en-US" emma:confidence="0">
                  <emma:literal>Analytical</emma:literal>
                </emma:interpretation>
                <emma:interpretation id="interp14" emma:lang="en-US" emma:confidence="0">
                  <emma:literal>analytical</emma:literal>
                </emma:interpretation>
              </emma:one-of>
            </emma:emma>
          </inkml:annotationXML>
          <inkml:trace contextRef="#ctx0" brushRef="#br0" timeOffset="10186.8177">10590-159 9030,'5'-64'4515,"-5"42"-129,0 3-258,-3 3-1548,3 25-1161,-13 7-645,10 25-129,-8 3-387,2 20 129,-3 5-129,1 17-129,-5-1 129,2 6-129,0-8 129,1-6-258,-1-10 129,2-12-129,-1-12 129,4-11 0,2-14 0,7-18 0,0 0 0,-5-25-129,5-11 129,5-10 129,6-9-258,5-11 0,2-8 0,1-5 129,2 1-129,-1 2 129,-2 3-258,-6 5 129,-3 10 129,-2 6 0,-7 11 0,2 13 129,-2 5-129,0 7 0,0 16 0,0 0 129,0 0-129,7 8 0,2 17 0,5 9 0,6 11 0,3 10 129,5 7-128,3 9-130,-1 4 0,2-1 0,-4 3 0,-1-3 0,-4-1 0,-3-7 0,-4-9 0,-6-11-130,1-7-257,-7-14-129,3 7-774,-7-32-3483,-16 15-258,0-21-258,-2-8-129</inkml:trace>
          <inkml:trace contextRef="#ctx0" brushRef="#br0" timeOffset="10795.219">10604 353 11610,'-9'-20'4515,"9"20"129,23-16-387,4 16-2451,2 0-1290,13 2-258,8 1-258,0-3-774,18 6-774,-19-6-1935,8-2-645,-3-2-645,-8-6 258,-11-6 645,-1 7 1677,-34 9 2064,14-32 1806,-14 32 1806,8-16 1032,-8 16 129,0 0-516,0 0-387,-15-4-1419,26 17-1032,-11-13-387,20 35-387,-12-15 258,10 12-387,-7-2 129,3 6-387,-7-3 129,-1 3-387,-5-2 129,1-6 0,-2-6 0,0-5 0,0-17 0,0 16 0,0-16 0,0-12 129,9-9-129,2-6 129,7-5 129,3-5-129,2-3 0,7 3 0,0 3 0,3 6 129,-3 5-258,-2 9 130,-3 6-260,0 8 260,-5 0-130,-1 13-259,-1 6 259,-2 3-387,2 4 129,-2-1-258,5 6 0,-1-7-387,15 9-129,1-17-516,26 12-2193,0-12-774,17-5-387,4-4 0,8-7-129</inkml:trace>
          <inkml:trace contextRef="#ctx0" brushRef="#br0" timeOffset="11169.6197">12490 447 12126,'-4'-52'5031,"-19"29"-387,-7 0 129,7 12-2709,-20-8-1032,15 14-258,-10-3-129,8 8-258,-4 2-258,8 11 0,-1 3 0,5 5-258,6 4 129,2 5-129,4 2-129,4 2 0,6 3 0,0-1 0,0-1 0,9-8 0,4 0 0,-13-27 258,32 19 0,-8-19 129,0-14 129,8-9 129,-4-7 0,8 0 129,-6-4-258,4 9 0,-4 0-129,0 11-129,-1 8 0,-3 6-129,1 13-129,-4 6 0,4 10-258,-8-6-258,10 13-645,-22-15-3225,13-5-258,-20-16 0,24 0-387</inkml:trace>
          <inkml:trace contextRef="#ctx0" brushRef="#br0" timeOffset="11434.82">12726-270 14964,'0'-72'4773,"0"50"-129,0 22-129,0 0-3354,22 27-516,-17 8 0,9 19-258,-5 10-129,5 14 129,-3 7-258,0 10-129,-6 1-387,-5-8-258,5 3-387,-6-27-1548,1 2-2193,0-18-387,10-11-129,8-15 0</inkml:trace>
          <inkml:trace contextRef="#ctx0" brushRef="#br0" timeOffset="11824.8208">13093 415 11739,'3'-16'4902,"-3"16"-258,22-11 0,-6 11-2322,9 14-1677,-6 1 258,11 8-516,-5-2-129,4 2-258,-1-3 129,1-6-129,-1-5 0,1-9 0,-3-2-129,-1-16 129,-3-5 129,1-2 258,-7-3-129,-2 5 129,-7 1-129,-7 22 0,2-16-129,-2 16 0,-7 32-129,-6 11 0,-5 16-129,1 16 0,-5 12 0,-1 10 258,0 5-129,2-3 0,3-3-129,0-7 0,7-7-129,-1-20-258,12-3-387,-12-32-2193,15-4-1806,-3-23 0,39 0-258,2-32-258</inkml:trace>
          <inkml:trace contextRef="#ctx0" brushRef="#br0" timeOffset="12339.6217">13890 515 11868,'69'-32'5031,"-12"21"-387,3 0 129,17 11-2838,-22-12-774,7 12-516,-14-2-129,-5 2-387,-11 5 129,-11 10-129,-8 1 0,-4 8-129,-4 5 129,2 3-129,0 7-129,0-2-129,4 8-258,-7-17-645,13 15-1161,-8-27-2451,-9-16 0,0 0-387,0 0-129</inkml:trace>
          <inkml:trace contextRef="#ctx0" brushRef="#br0" timeOffset="12090.0213">14073 43 14964,'-9'-46'4902,"9"46"0,0 0-387,0 32-3354,2 7-516,7 16-387,-6 8 258,8 13-387,-6 8 129,4 3-258,-2-4-129,-3-6-258,1-4 0,-5-20-258,2 6-645,-13-36-2967,4-7-774,-9-16 0,0-9-258</inkml:trace>
          <inkml:trace contextRef="#ctx0" brushRef="#br0" timeOffset="12464.4219">14486 283 9804,'-8'-103'3870,"5"62"-387,3 41-1032,0 0-4644,0 0-1032,7 23-1032,2 4 0</inkml:trace>
          <inkml:trace contextRef="#ctx0" brushRef="#br0" timeOffset="13088.423">15194 434 11352,'7'-16'4773,"-39"9"-387,1 7 129,5 7-3483,-15 2-129,9 16-258,-6 2-258,10 12 0,3 6-258,9 6 0,7 2 0,9 4 129,13-5-129,15 1 129,9-10 0,17-4 0,8-14 0,15-7 129,4-13-129,14-5-129,-1-9 0,-2-18 0,-3-12-129,-9-7 0,-12-5 0,-16-1 0,-15-1 0,-18 3 0,-13 7 0,-6 11 0,-13 11 129,-12 14-129,-3 7 0,-4 0-129,0 16 129,2 3 0,-1 6 0,5 4 0,3 1-129,5 2 0,5 2-129,1-2 0,7 0-129,1-7 129,4-2-129,0-23 129,14 19 258,6-19 0,5-5 129,9-15 0,1-5 129,6 1 0,0 0 0,2 7 0,-4 4-129,-4 13-129,-1 6 0,-5 18-129,-6 7 129,-5 4-129,-1 1 0,-6-4 0,1-4-129,-12-28-258,31 27-1032,-12-36-2967,10-23-258,3-11 0,3-14-387</inkml:trace>
          <inkml:trace contextRef="#ctx0" brushRef="#br0" timeOffset="13338.0235">16481-40 13803,'-12'-87'5031,"5"65"-258,7 22-129,-16 0-3096,2 16-774,12 23 0,-7 4-258,7 18 0,-5 11-128,7 17-388,0 6 0,0 8 0,2 0 0,1-2 0,3-5 0,-5-16-517,8-5-257,-9-34-645,13-9-3483,-13-32-129,0 0-258,19-16 0</inkml:trace>
          <inkml:trace contextRef="#ctx0" brushRef="#br0" timeOffset="13572.0239">16650-33 14061,'9'-48'4902,"-9"48"-129,0 0 0,0 32-3354,11 18-516,-6 5-129,11 21-258,-7 10 0,5 18-386,-1 12-130,-1-2 0,1 3-388,-8-17-515,9 1-774,-14-26-3096,13-17-387,-1-26-129,10-19-129</inkml:trace>
          <inkml:trace contextRef="#ctx0" brushRef="#br0" timeOffset="13993.2246">17058 611 12771,'9'-80'4902,"-9"58"-258,0 22 129,0 0-3225,14 9-645,0 18-516,13 10 0,1 0-129,10 6 129,-1-7-129,4-4-129,-6-13 0,1-10 129,-8-9-129,1-12 0,-8-17 0,-1-3 0,-4-2-129,-4 6 0,-1 1 129,-2 6-129,-9 21 0,0 0 129,0 11-129,-4 35 129,-10 14-129,-6 17 130,-4 13-130,-3 15 0,-3 11 0,-6 7 0,0-6 0,-3-2 0,6-6 0,2-6 0,5-9 0,4-14 0,12-10 0,1-21-130,9-10-515,0-39-129,21 25-1161,-3-37-3096,10-17 129,4-17-258,9-12-129</inkml:trace>
        </inkml:traceGroup>
        <inkml:traceGroup>
          <inkml:annotationXML>
            <emma:emma xmlns:emma="http://www.w3.org/2003/04/emma" version="1.0">
              <emma:interpretation id="{2C760336-F4CD-4405-8DD0-002A92540A2B}" emma:medium="tactile" emma:mode="ink">
                <msink:context xmlns:msink="http://schemas.microsoft.com/ink/2010/main" type="inkWord" rotatedBoundingBox="20100,1368 21591,1370 21590,1507 20100,1506"/>
              </emma:interpretation>
              <emma:one-of disjunction-type="recognition" id="oneOf3">
                <emma:interpretation id="interp15" emma:lang="en-US" emma:confidence="0">
                  <emma:literal>_</emma:literal>
                </emma:interpretation>
                <emma:interpretation id="interp16" emma:lang="en-US" emma:confidence="0">
                  <emma:literal>-</emma:literal>
                </emma:interpretation>
                <emma:interpretation id="interp17" emma:lang="en-US" emma:confidence="0">
                  <emma:literal>~</emma:literal>
                </emma:interpretation>
                <emma:interpretation id="interp18" emma:lang="en-US" emma:confidence="0">
                  <emma:literal>v</emma:literal>
                </emma:interpretation>
                <emma:interpretation id="interp19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14367.6253">18580 603 9288,'18'-19'4902,"-18"19"-129,0 0-129,21-7-1806,-21 7-1677,32-6-258,-7-1-129,23 7-129,15-5-129,22 1-129,13-1-129,16 3-129,5-1 0,5-3 0,1 3-129,-6-1 0,-10 3 0,-15-3 0,-16 2 0,-14-1 0,-12 3-129,-15-4 0,-8 4 0,-13-7-387,0 7-645,-16 0-3483,5-12-387,-5 12-129,-11-32-516</inkml:trace>
        </inkml:traceGroup>
      </inkml:traceGroup>
    </inkml:traceGroup>
    <inkml:traceGroup>
      <inkml:annotationXML>
        <emma:emma xmlns:emma="http://www.w3.org/2003/04/emma" version="1.0">
          <emma:interpretation id="{A00BBFE2-3846-4778-9849-9BC207BBFF9B}" emma:medium="tactile" emma:mode="ink">
            <msink:context xmlns:msink="http://schemas.microsoft.com/ink/2010/main" type="paragraph" rotatedBoundingBox="2814,3238 8081,3440 8038,4555 2771,43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C994AD8-5F3F-43EC-AB91-0F1A31CCD98F}" emma:medium="tactile" emma:mode="ink">
              <msink:context xmlns:msink="http://schemas.microsoft.com/ink/2010/main" type="line" rotatedBoundingBox="2814,3238 8081,3440 8038,4555 2771,4352"/>
            </emma:interpretation>
          </emma:emma>
        </inkml:annotationXML>
        <inkml:traceGroup>
          <inkml:annotationXML>
            <emma:emma xmlns:emma="http://www.w3.org/2003/04/emma" version="1.0">
              <emma:interpretation id="{C02F3B92-1C1B-4B83-9B35-2D44B0D6EADA}" emma:medium="tactile" emma:mode="ink">
                <msink:context xmlns:msink="http://schemas.microsoft.com/ink/2010/main" type="inkWord" rotatedBoundingBox="2808,3405 4245,3460 4209,4407 2771,4352"/>
              </emma:interpretation>
              <emma:one-of disjunction-type="recognition" id="oneOf4">
                <emma:interpretation id="interp20" emma:lang="en-US" emma:confidence="0">
                  <emma:literal>Vin</emma:literal>
                </emma:interpretation>
                <emma:interpretation id="interp21" emma:lang="en-US" emma:confidence="0">
                  <emma:literal>Win</emma:literal>
                </emma:interpretation>
                <emma:interpretation id="interp22" emma:lang="en-US" emma:confidence="0">
                  <emma:literal>win</emma:literal>
                </emma:interpretation>
                <emma:interpretation id="interp23" emma:lang="en-US" emma:confidence="0">
                  <emma:literal>Vein</emma:literal>
                </emma:interpretation>
                <emma:interpretation id="interp24" emma:lang="en-US" emma:confidence="0">
                  <emma:literal>Vim</emma:literal>
                </emma:interpretation>
              </emma:one-of>
            </emma:emma>
          </inkml:annotationXML>
          <inkml:trace contextRef="#ctx0" brushRef="#br1" timeOffset="70590.124">1287 2532 10191,'18'-18'4644,"-18"18"-258,18-10-129,-18 10-2322,0 0-903,16 19-129,-4 11-258,-1 6 129,5 14-258,-4 9 0,6 12-129,-4 11 0,2 7-258,-2 1 0,1-3 0,-3-3-129,2-9 129,-1-15-129,1-10 258,-3-22 0,5-12 129,-16-16 0,30-12 1,-18-24-388,6-12 0,-4-16 0,4-10 0,-5-10 0,-1-7 0,-5 1 0,-3 4 0,-2 8 0,-2 12 0,0 15 0,-4 8 0,4 20 0,-7 1-130,7 22-1547,0 0-3096,-2 24-516,2 0 129,2 5-258</inkml:trace>
          <inkml:trace contextRef="#ctx0" brushRef="#br1" timeOffset="72368.5271">1956 2788 12126,'25'-53'4386,"-9"39"-387,-11-4-516,-5 18-3999,29 0-3096,-29 0-516,23 25-258,-16-6-258</inkml:trace>
          <inkml:trace contextRef="#ctx0" brushRef="#br1" timeOffset="71510.5256">2054 3023 1032,'0'0'2838,"0"0"129,0 0-516,0 0-516,0 0-516,0 0 0,0 0-645,0 0-387,0 0 129,0 0-387,0 0-129,0 0-516,0 0-774,0 0-1806,0 0 129,0 0-516,0 0 129</inkml:trace>
          <inkml:trace contextRef="#ctx0" brushRef="#br1" timeOffset="72196.9267">2071 3069 10320,'0'-16'4773,"0"16"0,0 0-258,0 0-2193,0 0-1032,0 0-387,-8 20-387,6 12-129,-4 2-129,5 12-129,-1 2-129,2 5 129,0-1-129,0-6 129,3-5-258,3-12 129,3-6-258,-9-23-774,0 0-3225,0 0-516,0 0-129,0 0-258</inkml:trace>
          <inkml:trace contextRef="#ctx0" brushRef="#br1" timeOffset="72852.128">2363 3157 12513,'25'12'4773,"-2"13"-258,-16-7 0,-7-1-3612,11 15-258,-6-7-129,4 7-258,-5-5-129,-1 2 0,1-6-258,-4-4 129,0-19-129,0 23 0,0-23 0,0 0 0,0 0 0,3-23 129,1-2 129,5-7 0,-2-7 129,2-2 0,0-1 129,3 8 129,-5-2-129,4 11 129,-6 2-129,-5 23-129,18-14 0,-18 14 0,23 12-129,-7 10 0,0 6 0,0 8-129,2 5 0,-4 1-129,1 6-258,-8-8-387,5 9-1290,-8-15-2709,-4-5-129,0-10-258,0-19 0</inkml:trace>
        </inkml:traceGroup>
        <inkml:traceGroup>
          <inkml:annotationXML>
            <emma:emma xmlns:emma="http://www.w3.org/2003/04/emma" version="1.0">
              <emma:interpretation id="{BF1B586F-6416-40D2-9332-95DD89063010}" emma:medium="tactile" emma:mode="ink">
                <msink:context xmlns:msink="http://schemas.microsoft.com/ink/2010/main" type="inkWord" rotatedBoundingBox="4907,3937 5553,3961 5542,4262 4896,4237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C</emma:literal>
                </emma:interpretation>
                <emma:interpretation id="interp27" emma:lang="en-US" emma:confidence="0">
                  <emma:literal>[</emma:literal>
                </emma:interpretation>
                <emma:interpretation id="interp28" emma:lang="en-US" emma:confidence="0">
                  <emma:literal>1</emma:literal>
                </emma:interpretation>
                <emma:interpretation id="interp29" emma:lang="en-US" emma:confidence="0">
                  <emma:literal>2</emma:literal>
                </emma:interpretation>
              </emma:one-of>
            </emma:emma>
          </inkml:annotationXML>
          <inkml:trace contextRef="#ctx0" brushRef="#br1" timeOffset="73086.1284">3386 3075 13029,'20'-11'5031,"6"0"-258,-10 11 258,0-16-3354,13 18-774,-8 0-387,13 3-129,-4 1-129,0-3-387,1 6-387,-12-9-903,10 0-3225,-29 0-258,0 0-129,0 21-258</inkml:trace>
          <inkml:trace contextRef="#ctx0" brushRef="#br1" timeOffset="73242.1287">3429 3327 5676,'89'13'3999,"-29"-13"-258,-5-4-516,20 1-2451,3 4-3999,-10-1-516,21 4 0,-9-4-387</inkml:trace>
        </inkml:traceGroup>
        <inkml:traceGroup>
          <inkml:annotationXML>
            <emma:emma xmlns:emma="http://www.w3.org/2003/04/emma" version="1.0">
              <emma:interpretation id="{59B943AD-3E0E-49ED-A127-D0BD66A4F718}" emma:medium="tactile" emma:mode="ink">
                <msink:context xmlns:msink="http://schemas.microsoft.com/ink/2010/main" type="inkWord" rotatedBoundingBox="6169,3367 8081,3440 8043,4436 6130,4362"/>
              </emma:interpretation>
              <emma:one-of disjunction-type="recognition" id="oneOf6">
                <emma:interpretation id="interp30" emma:lang="en-US" emma:confidence="1">
                  <emma:literal>Vas</emma:literal>
                </emma:interpretation>
                <emma:interpretation id="interp31" emma:lang="en-US" emma:confidence="0">
                  <emma:literal>vas</emma:literal>
                </emma:interpretation>
                <emma:interpretation id="interp32" emma:lang="en-US" emma:confidence="0">
                  <emma:literal>Vat</emma:literal>
                </emma:interpretation>
                <emma:interpretation id="interp33" emma:lang="en-US" emma:confidence="0">
                  <emma:literal>Vats</emma:literal>
                </emma:interpretation>
                <emma:interpretation id="interp34" emma:lang="en-US" emma:confidence="0">
                  <emma:literal>Van</emma:literal>
                </emma:interpretation>
              </emma:one-of>
            </emma:emma>
          </inkml:annotationXML>
          <inkml:trace contextRef="#ctx0" brushRef="#br1" timeOffset="73850.5297">4642 2689 13416,'0'-41'4902,"0"41"-387,16-13 387,9 22-3483,-25-9-645,44 46-258,-15-8 0,4 13-129,1 8-129,2 10-129,-4 4 0,-2 2 0,-3 0-258,-4-6 129,-5-7-129,-2-8 129,-2-13-129,-5-11 0,-4-10 129,-5-20 0,0 0 0,0-15 0,0-22 129,0-22 0,0-15 0,5-14-129,1-9 129,3-7 0,-2-1-258,3 9 258,-2 11-258,-3 19 0,-2 18-258,-3 14 0,0 34-387,0-17-516,2 33-1161,0 8-2451,3 10 258,4 5-387,4 6-129</inkml:trace>
          <inkml:trace contextRef="#ctx0" brushRef="#br1" timeOffset="74490.1309">5697 3046 12126,'1'-21'4644,"-1"-13"-387,0 34 258,-33-11-3483,1 8-387,0 6-258,-4 10-258,0 12 0,1 5-129,8 7 0,4 6 129,11 3-129,4 2 0,8-1 129,4-7 0,12 0 0,4-8 0,6-4 129,1-7-129,5-3 129,-2-7 0,2-4 0,-5-5 0,1-2 0,-5-7 0,-1-8 0,-8-6-129,-1-4 0,-6-5-129,-6-4-129,1 2 129,-2-3-258,-3 6 129,-12 1-258,5 8 0,-6 2 0,16 18 129,-29-16-129,29 16 0,-25 0 129,25 0 0,-10 18 258,10-18 0,0 27 129,0-27 0,14 30 129,-14-30 0,30 30 129,-14-16-129,4 2 129,1-3 0,4 1-129,-4-5 0,2 4 0,-1-6 0,-1 3 0,-3-3-258,0 2 0,-18-9-129,23 22-258,-11-1-387,-12-21-1032,18 23-2838,-18-23-129,25 25-258,-2-20-129</inkml:trace>
          <inkml:trace contextRef="#ctx0" brushRef="#br1" timeOffset="74817.7314">6405 3062 9159,'-25'-67'4644,"-7"45"0,0 13-258,-4 9-774,0 0-2709,15 9-129,-2 2-387,9 9-129,3-1 0,9 6-129,2-2 0,16 2 129,7 0-129,11 3 129,2-1-129,8 2 129,1-3 0,-1 3 0,-5-4-129,-3 1 258,-13 1-129,-9 0 0,-12-2-129,-5-1 129,-24 0-258,-12-5-258,-8 2-258,-18-12-1935,1 4-2322,-6-4-129,1-4-129,3-3-516</inkml:trace>
        </inkml:traceGroup>
      </inkml:traceGroup>
    </inkml:traceGroup>
    <inkml:traceGroup>
      <inkml:annotationXML>
        <emma:emma xmlns:emma="http://www.w3.org/2003/04/emma" version="1.0">
          <emma:interpretation id="{F8CB7960-44C2-43DE-8F08-640BFAEA772C}" emma:medium="tactile" emma:mode="ink">
            <msink:context xmlns:msink="http://schemas.microsoft.com/ink/2010/main" type="paragraph" rotatedBoundingBox="2984,4699 9497,4920 9455,6134 2943,59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8329834-B39A-475B-ABEB-CBA138E9B0EA}" emma:medium="tactile" emma:mode="ink">
              <msink:context xmlns:msink="http://schemas.microsoft.com/ink/2010/main" type="line" rotatedBoundingBox="2984,4699 9497,4920 9455,6134 2943,5913"/>
            </emma:interpretation>
          </emma:emma>
        </inkml:annotationXML>
        <inkml:traceGroup>
          <inkml:annotationXML>
            <emma:emma xmlns:emma="http://www.w3.org/2003/04/emma" version="1.0">
              <emma:interpretation id="{7BF62B65-95B3-48A9-9582-BCBA74A60100}" emma:medium="tactile" emma:mode="ink">
                <msink:context xmlns:msink="http://schemas.microsoft.com/ink/2010/main" type="inkWord" rotatedBoundingBox="2977,4905 3820,4933 3786,5942 2943,5913"/>
              </emma:interpretation>
              <emma:one-of disjunction-type="recognition" id="oneOf7">
                <emma:interpretation id="interp35" emma:lang="en-US" emma:confidence="1">
                  <emma:literal>Vo</emma:literal>
                </emma:interpretation>
                <emma:interpretation id="interp36" emma:lang="en-US" emma:confidence="0">
                  <emma:literal>No</emma:literal>
                </emma:interpretation>
                <emma:interpretation id="interp37" emma:lang="en-US" emma:confidence="0">
                  <emma:literal>Von</emma:literal>
                </emma:interpretation>
                <emma:interpretation id="interp38" emma:lang="en-US" emma:confidence="0">
                  <emma:literal>Vow</emma:literal>
                </emma:interpretation>
                <emma:interpretation id="interp39" emma:lang="en-US" emma:confidence="0">
                  <emma:literal>Voc</emma:literal>
                </emma:interpretation>
              </emma:one-of>
            </emma:emma>
          </inkml:annotationXML>
          <inkml:trace contextRef="#ctx0" brushRef="#br1" timeOffset="75738.1331">1451 4437 13287,'-4'-25'4773,"2"-5"-387,2 30 129,0 0-3225,0 0-645,11 21-258,-6 11-129,8 13 129,-1 3-258,6 12 258,2 3-258,1 3 0,0-2 0,1-6 0,-1-4-129,-1-10 0,-3-7 0,-2-10 0,-5-9 129,-10-18 0,22 0 129,-14-20 0,0-19 0,0-9 129,-2-18-129,3-12-128,-4-14-130,2-10 0,-1-12 0,4 4 0,-1 12 0,0 11 0,0 16 0,-2 16-259,7 30-386,-14 25-516,38 19-2838,-22 26-1032,1 14 0,6 6-258,2 8-387</inkml:trace>
          <inkml:trace contextRef="#ctx0" brushRef="#br1" timeOffset="76112.5337">2198 4761 10320,'-13'-16'4386,"-13"11"0,10 6-387,-11 14-2064,-2-1-1419,13 11-129,-1-2-129,8 7-129,3-3 129,6 1-129,4-6 129,16 3 0,1-11 129,9 0 0,-3-12 258,10 0 0,-12-10 0,7-2 0,-14-15-129,-2-2 129,-13-7-129,-3 1-129,-8-7-257,-10 3-130,-5 2 0,-6-1-130,6 11-257,-5-2-387,12 18-258,-18-5-1548,14 14-2193,1 16-258,3 7 0,5 9-129</inkml:trace>
        </inkml:traceGroup>
        <inkml:traceGroup>
          <inkml:annotationXML>
            <emma:emma xmlns:emma="http://www.w3.org/2003/04/emma" version="1.0">
              <emma:interpretation id="{B0FC6B2B-373A-40CD-BB32-1D7CCBE0A33A}" emma:medium="tactile" emma:mode="ink">
                <msink:context xmlns:msink="http://schemas.microsoft.com/ink/2010/main" type="inkWord" rotatedBoundingBox="5922,5537 6547,5558 6538,5829 5913,5808"/>
              </emma:interpretation>
              <emma:one-of disjunction-type="recognition" id="oneOf8">
                <emma:interpretation id="interp40" emma:lang="en-US" emma:confidence="1">
                  <emma:literal>=</emma:literal>
                </emma:interpretation>
                <emma:interpretation id="interp41" emma:lang="en-US" emma:confidence="0">
                  <emma:literal>I</emma:literal>
                </emma:interpretation>
                <emma:interpretation id="interp42" emma:lang="en-US" emma:confidence="0">
                  <emma:literal>tm</emma:literal>
                </emma:interpretation>
                <emma:interpretation id="interp43" emma:lang="en-US" emma:confidence="0">
                  <emma:literal>tv</emma:literal>
                </emma:interpretation>
                <emma:interpretation id="interp44" emma:lang="en-US" emma:confidence="0">
                  <emma:literal>to</emma:literal>
                </emma:interpretation>
              </emma:one-of>
            </emma:emma>
          </inkml:annotationXML>
          <inkml:trace contextRef="#ctx0" brushRef="#br1" timeOffset="77251.3357">4402 4649 11868,'51'0'5031,"-19"0"-387,4 0 129,5-4-2322,12 4-1935,-1 0-129,6 0-645,1 6-1419,-13-1-2838,-14-3 0,-12 7-516,-20-9-129</inkml:trace>
          <inkml:trace contextRef="#ctx0" brushRef="#br1" timeOffset="77422.9359">4576 4902 13545,'103'8'4644,"-49"-8"-645,13 6-516,-10-1-7224,-2-5-258,6 0-516,-15-9-129</inkml:trace>
        </inkml:traceGroup>
        <inkml:traceGroup>
          <inkml:annotationXML>
            <emma:emma xmlns:emma="http://www.w3.org/2003/04/emma" version="1.0">
              <emma:interpretation id="{5E4DA5CB-171D-4C9A-ADF8-808CC8ECCBE0}" emma:medium="tactile" emma:mode="ink">
                <msink:context xmlns:msink="http://schemas.microsoft.com/ink/2010/main" type="inkWord" rotatedBoundingBox="7502,4852 9497,4920 9456,6111 7461,6043">
                  <msink:destinationLink direction="with" ref="{28E1D9F7-8FE0-484C-8B82-0AA7EBF19572}"/>
                </msink:context>
              </emma:interpretation>
              <emma:one-of disjunction-type="recognition" id="oneOf9">
                <emma:interpretation id="interp45" emma:lang="en-US" emma:confidence="0">
                  <emma:literal>VDT</emma:literal>
                </emma:interpretation>
                <emma:interpretation id="interp46" emma:lang="en-US" emma:confidence="0">
                  <emma:literal>Vass</emma:literal>
                </emma:interpretation>
                <emma:interpretation id="interp47" emma:lang="en-US" emma:confidence="0">
                  <emma:literal>Vans</emma:literal>
                </emma:interpretation>
                <emma:interpretation id="interp48" emma:lang="en-US" emma:confidence="0">
                  <emma:literal>Vas</emma:literal>
                </emma:interpretation>
                <emma:interpretation id="interp49" emma:lang="en-US" emma:confidence="0">
                  <emma:literal>IDs</emma:literal>
                </emma:interpretation>
              </emma:one-of>
            </emma:emma>
          </inkml:annotationXML>
          <inkml:trace contextRef="#ctx0" brushRef="#br1" timeOffset="77859.7365">5974 4265 14319,'0'-48'4773,"0"48"-258,0 0 129,0 0-3870,-2 37-258,2 0 0,0 17-129,4 3 0,7 9 0,1-1-258,4 5 129,4-8-258,1-5 129,-2-11 0,1-7 0,-4-12 0,2-13 0,-18-14 0,27-12 0,-17-26 130,-1-15-259,-2-20 0,0-18 0,-1-12 0,-3-2 0,1 4 0,-1 5 0,1 14 0,-1 14 0,8 26-517,-2 17-128,11 25-387,-20 0-1161,21 53-2709,-7 2 129,0 8-387,6 8 0</inkml:trace>
          <inkml:trace contextRef="#ctx0" brushRef="#br1" timeOffset="79435.3396">6748 4665 2322,'0'0'2967,"3"-16"258,13 16-387,-16 0-1548,0 0-516,0 0-129,0 0-516,0 0 0,0 0-129,0 0 0,0 0-129,0 0 129,0 0 258,0 0 258,0 0 387,0 0 387,0 0 258,0 0 0,0 0 0,0 0 258,0 0-129,0 0-516,0 0-258,0 0-258,0 25-129,4-6-129,-4 1 0,0 8 0,0 1-129,4 6 0,-1 1 0,1-2-258,-3-4 0,1-3 0,2-4 0,-1-4-129,-3-19 129,6 22-129,-6-22 129,0 0 0,0 0-129,0 0 0,16 0-258,-16 0-1161,1-20-3096,-1 20 0,-1-21-387,1 21-129</inkml:trace>
          <inkml:trace contextRef="#ctx0" brushRef="#br1" timeOffset="83148.1461">6630 4653 8901,'-37'-27'4773,"37"27"-129,-25-18-258,25 18-645,0 0-2193,-14-16-645,14 16-258,18 2 0,10 8-258,6-4 129,18 8-129,1-2 0,15 6 0,1 2 0,2 1-257,-3 2-130,-10 2 0,-6 4 0,-11 1 0,-11 0 0,-9 8 0,-13-3 0,-8 4 0,-6 0 0,-17 1-130,-9-3 1,-9-3 129,-9-6 0,-7-7-129,-3-5 129,-9-8 0,1-7 0,2-1-129,2-10 129,5-5-258,10 1 0,6-5-258,15 8-258,-5-14-1548,33 25-2580,-19-21 0,19 21-387,0 0 258</inkml:trace>
          <inkml:trace contextRef="#ctx0" brushRef="#br1" timeOffset="83616.1467">7712 4868 13029,'0'-54'4902,"-14"33"-387,-6 0 129,-3-8-2967,3 22-903,-8-4-258,3 8-258,-2 1-129,4 2 0,4 4-258,19-4 129,-22 26 0,22-8 0,4 3-129,16 3 129,12 1-129,8 3 129,10 0 0,5 4 0,2-3 0,-2 1 129,-8-3 129,-3 0-129,-17-4 129,-9 3 129,-18-4-129,-20 1 0,-21-7 0,-9 0 0,-10-4-129,-4-3 0,-4-4-129,-1-5-129,12 0 0,5-12-387,17 12-516,-3-11-3612,17 2-387,5 1 0,16 8-387</inkml:trace>
        </inkml:traceGroup>
      </inkml:traceGroup>
    </inkml:traceGroup>
    <inkml:traceGroup>
      <inkml:annotationXML>
        <emma:emma xmlns:emma="http://www.w3.org/2003/04/emma" version="1.0">
          <emma:interpretation id="{21667BD1-A73B-46F4-B08A-01CBC57BD89F}" emma:medium="tactile" emma:mode="ink">
            <msink:context xmlns:msink="http://schemas.microsoft.com/ink/2010/main" type="paragraph" rotatedBoundingBox="2801,6956 11124,6759 11150,7875 2827,80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956A61-6DB2-4312-9C5F-339045E706FA}" emma:medium="tactile" emma:mode="ink">
              <msink:context xmlns:msink="http://schemas.microsoft.com/ink/2010/main" type="line" rotatedBoundingBox="2801,6956 11124,6759 11150,7875 2827,8072">
                <msink:destinationLink direction="with" ref="{A17A8222-ACC4-4E44-B52D-777D7EA304D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5E0A410-AC8F-47FE-BC31-DD99B2D4EAD0}" emma:medium="tactile" emma:mode="ink">
                <msink:context xmlns:msink="http://schemas.microsoft.com/ink/2010/main" type="inkWord" rotatedBoundingBox="2802,7016 5941,6942 5966,7998 2827,8072"/>
              </emma:interpretation>
              <emma:one-of disjunction-type="recognition" id="oneOf10">
                <emma:interpretation id="interp50" emma:lang="en-US" emma:confidence="0">
                  <emma:literal>IDs=</emma:literal>
                </emma:interpretation>
                <emma:interpretation id="interp51" emma:lang="en-US" emma:confidence="0">
                  <emma:literal>IDs =</emma:literal>
                </emma:interpretation>
                <emma:interpretation id="interp52" emma:lang="en-US" emma:confidence="0">
                  <emma:literal>Ids =</emma:literal>
                </emma:interpretation>
                <emma:interpretation id="interp53" emma:lang="en-US" emma:confidence="0">
                  <emma:literal>IDs</emma:literal>
                </emma:interpretation>
                <emma:interpretation id="interp54" emma:lang="en-US" emma:confidence="0">
                  <emma:literal>IDS =</emma:literal>
                </emma:interpretation>
              </emma:one-of>
            </emma:emma>
          </inkml:annotationXML>
          <inkml:trace contextRef="#ctx0" brushRef="#br1" timeOffset="90339.7587">1454 6161 10965,'-21'-14'4773,"21"14"-258,0 0 129,-11-20-2193,11 20-1032,13-3-645,12 3-129,-2-6 0,16 6-258,7-5 0,15 1-129,6-1 0,13 5-129,-3-2-129,-3 2-129,-2 0-387,-21 0-129,4 20-1290,-33-4-2838,-17 7 0,-16 2-387,-21 5-129</inkml:trace>
          <inkml:trace contextRef="#ctx0" brushRef="#br1" timeOffset="90604.9592">1301 6896 11094,'9'16'4902,"25"-9"-258,-16-2 129,3-5-2322,9 11-1290,-5-9-387,13 5-258,-3-4-129,8 3-387,1-5-129,4-1-387,11 2-903,-13-2-2322,13-5-1032,1-4-129,3-4-129,1-1-387</inkml:trace>
          <inkml:trace contextRef="#ctx0" brushRef="#br1" timeOffset="90027.7582">1691 6241 12900,'-4'-28'5031,"1"4"-387,3 24 129,0 0-2967,0 0-903,0 0-258,0 0-258,0 31 0,0 4-258,3 13 0,1 6 0,3 8 0,-4 5 0,1-1-129,1-2 129,1-7-129,-3-9 0,1-9 129,-2-8-129,1-5 0,-1-6-129,-2-20 0,0 27-129,0-27-258,0 16-258,0-16-1032,0 0-2838,-18-15-129,9-1-129,0-9-258</inkml:trace>
          <inkml:trace contextRef="#ctx0" brushRef="#br1" timeOffset="91182.1602">2338 6719 13803,'18'-26'5031,"-18"26"-129,0 0 0,5 10-3225,-5-10-774,-1 34-129,-5-11-258,6 9-257,-3 2-259,3 2 0,0-1 0,2-1 0,5 0 0,-2-9 0,6-2-259,-11-23-257,12 27-258,-12-27-387,0 0-129,0-25-516,0 9 0,-12-25 0,6 9 0,-22-22 258,10 12 387,-19-12 387,1 5 1032,-3 8 645,-7-4 387,14 19 0,-9-6 258,21 21 129,-1-9-129,21 20-387,0 0-258,43 0-258,-8 7-129,17 15-129,1-4 0,9 10 0,-6 0-129,0 6 0,-9-2-129,-8 0 0,-11-1 0,-6-3 0,-6-1 0,-9-1-129,-7-3 129,-2 1 0,-12-3-129,-9 0 0,-8-3 0,-8 0 129,-9-2-258,-9-4 0,-1 1 0,-8-6-129,4-2 0,-1-5-258,13 4-129,-3-6-903,28-3-3096,-1 1-129,9-1 0,17 5-387</inkml:trace>
          <inkml:trace contextRef="#ctx0" brushRef="#br1" timeOffset="91665.761">3245 6794 9288,'-55'-12'4257,"16"10"-129,7 2-516,5 5-2451,-12 1-258,16 4-129,-3-4-129,26-6-258,-24 14 0,24-14 129,0 16-129,22-4 0,1-1 0,14 5 129,4-2-129,11 6-129,-1-1 0,4 3 0,-8-4 0,-6 1-129,-11-3 129,-14 2 0,-16-2-129,-13-2 129,-19-1 0,-9-3-129,-10-1 0,-4-2 0,-4-3-129,4-2 0,2-2-129,5 0 0,10 0-258,1-11-129,15 11-903,-4-11-2838,26 11-258,-18-21-516,18 21 129</inkml:trace>
          <inkml:trace contextRef="#ctx0" brushRef="#br1" timeOffset="91915.3615">3850 6960 11997,'102'-2'5289,"-56"2"-645,-3-2 387,-3-3-2709,5 5-1419,-4 0-387,5 0-387,-3 0-258,-11 0-516,9 9-1161,-18-4-3096,-23-5 258,0 0-645,0 20 0</inkml:trace>
          <inkml:trace contextRef="#ctx0" brushRef="#br1" timeOffset="92086.9617">4023 7084 12642,'0'0'4902,"28"11"-387,1-11 129,-1 0-3612,20 0-645,7 0-645,-5 0-3741,11 0-258,3 0-516,-4 0-258</inkml:trace>
        </inkml:traceGroup>
        <inkml:traceGroup>
          <inkml:annotationXML>
            <emma:emma xmlns:emma="http://www.w3.org/2003/04/emma" version="1.0">
              <emma:interpretation id="{EAFE9D8F-CE25-44E4-9545-CE59AA922620}" emma:medium="tactile" emma:mode="ink">
                <msink:context xmlns:msink="http://schemas.microsoft.com/ink/2010/main" type="inkWord" rotatedBoundingBox="7487,6845 11124,6759 11149,7832 7513,7918">
                  <msink:destinationLink direction="with" ref="{6984D629-AD19-4F3A-9E95-765DA7E06315}"/>
                </msink:context>
              </emma:interpretation>
              <emma:one-of disjunction-type="recognition" id="oneOf11">
                <emma:interpretation id="interp55" emma:lang="en-US" emma:confidence="0">
                  <emma:literal>VDD-Vo</emma:literal>
                </emma:interpretation>
                <emma:interpretation id="interp56" emma:lang="en-US" emma:confidence="0">
                  <emma:literal>VDD-V0</emma:literal>
                </emma:interpretation>
                <emma:interpretation id="interp57" emma:lang="en-US" emma:confidence="0">
                  <emma:literal>KDD-Vo</emma:literal>
                </emma:interpretation>
                <emma:interpretation id="interp58" emma:lang="en-US" emma:confidence="0">
                  <emma:literal>VFD-do</emma:literal>
                </emma:interpretation>
                <emma:interpretation id="interp59" emma:lang="en-US" emma:confidence="0">
                  <emma:literal>KDD-do</emma:literal>
                </emma:interpretation>
              </emma:one-of>
            </emma:emma>
          </inkml:annotationXML>
          <inkml:trace contextRef="#ctx0" brushRef="#br1" timeOffset="92960.5633">5974 6211 12771,'9'-64'5418,"-7"37"-258,-2 7-129,0-1-2838,0 21-1290,0 0-258,0 0-129,3 13-386,8 17-130,3 7 0,8 13 0,2 10 0,5 10 0,3 6 0,2 1 0,-2-2 0,0-6 0,-4-5 0,-3-9 0,-3-10 0,-6-12 0,-2-11 0,-14-22 0,19 0 0,-10-18 0,-2-23 0,0-19 0,1-17 0,0-15 0,3-10 0,0-6 0,1 1 0,2 13 0,-3 12 0,-2 16 0,2 21 0,-6 13 0,-5 32-646,0 0-902,37 22-2322,-29 8-1419,9 7 258,1 4-516,3 7-129</inkml:trace>
          <inkml:trace contextRef="#ctx0" brushRef="#br1" timeOffset="96392.5693">6792 6551 4902,'-26'-57'4515,"17"30"129,9 9-258,16 11-1419,-7-11-516,30 18-516,-16 0-645,25 13-129,-12-3-258,12 19-258,-9-4 0,3 10-129,-8-3-129,-2 4-129,-9-2 129,-8-1-129,-10-1-129,-5-3 0,-14-4 0,-13-4-129,-7-3 0,-7-2 0,-3-4-129,-4-4-129,2-3 0,-4-5-129,11 2 0,-2-2-258,16 1-516,-14-1-2451,19-1-1419,2-1 129,18 2-258,0 0-387</inkml:trace>
          <inkml:trace contextRef="#ctx0" brushRef="#br1" timeOffset="96064.9687">6935 6609 10707,'3'-26'5031,"-3"26"-258,0-16 0,0-4-2451,0 20-1032,0 0-645,2 9-129,-2-9-129,0 35-129,0-10 0,0 7-129,0 6 0,0 1 0,0 0-129,0-3-258,0-3 0,0-10-129,0 1-258,0-24-903,0 0-2580,0 0-645,0 0-258,-9-9-129</inkml:trace>
          <inkml:trace contextRef="#ctx0" brushRef="#br1" timeOffset="96907.3702">7397 6588 11223,'-12'-66'4773,"12"46"-129,0 20 0,12-23-2580,18 32-1032,-5 0-258,14 18-129,-1-4 0,8 13-258,-7-1 0,0 4-129,-8 0 0,-7-1-129,-11-3 0,-13-1 0,-9-4-129,-21-3-129,-8-4-129,-11-3-129,2 3-645,-18-16-1806,9 5-2193,5-4 129,10-3-258,9-5-258</inkml:trace>
          <inkml:trace contextRef="#ctx0" brushRef="#br1" timeOffset="96657.7698">7367 6593 14448,'41'-16'5160,"-41"16"-129,30 7-258,-30-7-3612,5 50-516,2-18 0,2 13-258,-7 3-258,-2 1-129,0 1-258,0-9-387,0 2-258,-9-24-774,9 1-3096,0-20-258,0 0 0,-2-12-258</inkml:trace>
          <inkml:trace contextRef="#ctx0" brushRef="#br1" timeOffset="97172.5707">7934 6689 13287,'73'-14'4902,"-34"7"0,1 0-387,0 7-3096,-2-4-1032,6 1-129,1 3-516,-6-7-645,11 7-2193,-13-2-1677,-5-4 129,-4 1-387,-8-7-516</inkml:trace>
          <inkml:trace contextRef="#ctx0" brushRef="#br1" timeOffset="97515.7713">8534 6328 14061,'0'0'5031,"26"-3"-129,-26 3-129,36 37-3612,-22-9-387,9 17-129,-8 1-129,6 9-129,-7-1-258,2 3 129,-2-4-258,1-7 0,-3-7 130,2-10-130,-14-29 0,34 14 0,-14-23 0,5-23 0,0-16 0,3-18 0,6-14 0,10-14 0,4-7 0,-3-3 0,-1 8 0,-6 7 0,-1 18-388,-12 9-515,3 33-774,-28 29-2967,0 0-387,-16 15-129,0 24-258</inkml:trace>
          <inkml:trace contextRef="#ctx0" brushRef="#br1" timeOffset="97890.172">9464 6518 14061,'16'-8'4773,"-16"8"-258,0 0 0,0 0-3870,-14 17-258,-4 7-129,-3 2 0,-1 4-129,5 2 0,2 4 0,8-2-129,7 0 129,0-6 0,14-1 129,2-8 0,11-3 0,2-12 129,4-4 129,-2-9 0,2-12 1,-6-13-517,-2-9 0,-11-10 0,-8-6 0,-6 2 0,-20 0 0,-5 16-904,-26 2-3998,-3 14-387,-13 13 129,-3 15-516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0:47.4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984D629-AD19-4F3A-9E95-765DA7E06315}" emma:medium="tactile" emma:mode="ink">
          <msink:context xmlns:msink="http://schemas.microsoft.com/ink/2010/main" type="inkDrawing" rotatedBoundingBox="7312,8000 12121,7889 12122,7960 7313,8071" semanticType="underline" shapeName="Other">
            <msink:sourceLink direction="with" ref="{EAFE9D8F-CE25-44E4-9545-CE59AA922620}"/>
            <msink:destinationLink direction="with" ref="{28E1D9F7-8FE0-484C-8B82-0AA7EBF19572}"/>
          </msink:context>
        </emma:interpretation>
      </emma:emma>
    </inkml:annotationXML>
    <inkml:trace contextRef="#ctx0" brushRef="#br0">7 176 12384,'-17'-22'4773,"17"3"-258,0 19 0,23-6-3096,-23 6-774,46 0 0,-12 0-129,19 0-129,8 0 129,22 6-129,20-4 0,33 1 0,15-3-129,21 0 129,20-2 0,38-3-128,19-4-259,21-2 0,19-1 0,15 0 0,11-3 0,10 1 0,2 2 0,-17 1 0,-27 4 0,-31 2 0,-44 5 0,-49-2 0,-37 2 0,-49 2-259,-34 15-1418,-39-17-3225,-26 22-258,-31-10 0,-20-3-129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0:53.8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8E2B84-0DAA-4585-830B-EA1D37EFA95F}" emma:medium="tactile" emma:mode="ink">
          <msink:context xmlns:msink="http://schemas.microsoft.com/ink/2010/main" type="writingRegion" rotatedBoundingBox="9389,8259 10207,8259 10207,9264 9389,9264">
            <msink:destinationLink direction="with" ref="{A17A8222-ACC4-4E44-B52D-777D7EA304D7}"/>
          </msink:context>
        </emma:interpretation>
      </emma:emma>
    </inkml:annotationXML>
    <inkml:traceGroup>
      <inkml:annotationXML>
        <emma:emma xmlns:emma="http://www.w3.org/2003/04/emma" version="1.0">
          <emma:interpretation id="{017B14A4-4419-441F-B120-390C83F15387}" emma:medium="tactile" emma:mode="ink">
            <msink:context xmlns:msink="http://schemas.microsoft.com/ink/2010/main" type="paragraph" rotatedBoundingBox="9389,8259 10207,8259 10207,9264 9389,92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D1474D-0D4D-43B2-8947-45C05304CC3F}" emma:medium="tactile" emma:mode="ink">
              <msink:context xmlns:msink="http://schemas.microsoft.com/ink/2010/main" type="line" rotatedBoundingBox="9389,8259 10207,8259 10207,9264 9389,9264"/>
            </emma:interpretation>
          </emma:emma>
        </inkml:annotationXML>
        <inkml:traceGroup>
          <inkml:annotationXML>
            <emma:emma xmlns:emma="http://www.w3.org/2003/04/emma" version="1.0">
              <emma:interpretation id="{B52D7740-C844-458C-9DC5-C0A58C3FDA88}" emma:medium="tactile" emma:mode="ink">
                <msink:context xmlns:msink="http://schemas.microsoft.com/ink/2010/main" type="inkWord" rotatedBoundingBox="9389,8259 10207,8259 10207,9264 9389,9264"/>
              </emma:interpretation>
              <emma:one-of disjunction-type="recognition" id="oneOf0">
                <emma:interpretation id="interp0" emma:lang="en-US" emma:confidence="1">
                  <emma:literal>R</emma:literal>
                </emma:interpretation>
                <emma:interpretation id="interp1" emma:lang="en-US" emma:confidence="0">
                  <emma:literal>B</emma:literal>
                </emma:interpretation>
                <emma:interpretation id="interp2" emma:lang="en-US" emma:confidence="0">
                  <emma:literal>r</emma:literal>
                </emma:interpretation>
                <emma:interpretation id="interp3" emma:lang="en-US" emma:confidence="0">
                  <emma:literal>or</emma:literal>
                </emma:interpretation>
                <emma:interpretation id="interp4" emma:lang="en-US" emma:confidence="0">
                  <emma:literal>n</emma:literal>
                </emma:interpretation>
              </emma:one-of>
            </emma:emma>
          </inkml:annotationXML>
          <inkml:trace contextRef="#ctx0" brushRef="#br0">57 239 13545,'-5'-16'4773,"5"16"-258,-4 15 129,4 15-3612,0 0-516,2 15 0,-2 3-129,0 10 0,0 3-129,0 1 0,0-3-258,0-2 129,-3-7 129,3-4-258,-2-9 129,2-7 0,0-7-129,0-5 0,0-18 0,-2 16-258,2-16-258,0 0-129,-11-14-387,-5-14-129,16 3-129,-12-23 129,12 3 0,-4-21 387,4-3 645,0-7 258,-1-6 516,4 7 387,-3-7 0,9 20 129,-7-7 0,17 24-258,-4-1-129,17 21-129,-2-2-258,12 15 0,1 1 0,7 9-129,-2 2-129,2 6-129,-6 8 129,-5 7-129,-7 6 0,-10 3 129,-13 4-129,-9 2-129,-9 1 0,-18 0 0,-5 2 0,-9-8 0,0 1-129,-1-7 0,6-2 129,4-6-129,9 1 258,7-2 0,5 0 0,11 6 129,0-1 129,14 6 0,6-1 0,12 6 129,2 2-129,10 3-128,6 1-130,5-1 0,-1 2 0,2-3 0,-2 1 0,-4-3 0,-6-4 0,-5-3 0,-7-6 0,-7-3 0,-9-5 0,-16-13 0,20 17 0,-20-17 0,0 0 0,-13 0-2710,13 0-2321,-28-5-129,28 5-258,-32-5 0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0:56.7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59817A-F5CC-4EF6-AEE4-E2913EB825E5}" emma:medium="tactile" emma:mode="ink">
          <msink:context xmlns:msink="http://schemas.microsoft.com/ink/2010/main" type="writingRegion" rotatedBoundingBox="14298,6135 23728,6725 23515,10127 14085,9537">
            <msink:destinationLink direction="with" ref="{684B76DB-4FB7-4486-8B70-3340923D2E28}"/>
          </msink:context>
        </emma:interpretation>
      </emma:emma>
    </inkml:annotationXML>
    <inkml:traceGroup>
      <inkml:annotationXML>
        <emma:emma xmlns:emma="http://www.w3.org/2003/04/emma" version="1.0">
          <emma:interpretation id="{71C20791-F13A-49F5-BFAC-E0244A168301}" emma:medium="tactile" emma:mode="ink">
            <msink:context xmlns:msink="http://schemas.microsoft.com/ink/2010/main" type="paragraph" rotatedBoundingBox="14298,6135 23728,6725 23515,10127 14085,95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42C438-CF34-47CB-AAAB-1C119BAA301F}" emma:medium="tactile" emma:mode="ink">
              <msink:context xmlns:msink="http://schemas.microsoft.com/ink/2010/main" type="line" rotatedBoundingBox="14298,6135 22882,6672 22808,7855 14224,7318"/>
            </emma:interpretation>
          </emma:emma>
        </inkml:annotationXML>
        <inkml:traceGroup>
          <inkml:annotationXML>
            <emma:emma xmlns:emma="http://www.w3.org/2003/04/emma" version="1.0">
              <emma:interpretation id="{171327B8-319F-4F56-9CCF-3E08D988B917}" emma:medium="tactile" emma:mode="ink">
                <msink:context xmlns:msink="http://schemas.microsoft.com/ink/2010/main" type="inkWord" rotatedBoundingBox="14298,6135 16826,6293 16756,7418 14228,7260"/>
              </emma:interpretation>
              <emma:one-of disjunction-type="recognition" id="oneOf0">
                <emma:interpretation id="interp0" emma:lang="en-US" emma:confidence="0">
                  <emma:literal>-No</emma:literal>
                </emma:interpretation>
                <emma:interpretation id="interp1" emma:lang="en-US" emma:confidence="0">
                  <emma:literal>"No</emma:literal>
                </emma:interpretation>
                <emma:interpretation id="interp2" emma:lang="en-US" emma:confidence="0">
                  <emma:literal>into</emma:literal>
                </emma:interpretation>
                <emma:interpretation id="interp3" emma:lang="en-US" emma:confidence="0">
                  <emma:literal>No</emma:literal>
                </emma:interpretation>
                <emma:interpretation id="interp4" emma:lang="en-US" emma:confidence="0">
                  <emma:literal>'No</emma:literal>
                </emma:interpretation>
              </emma:one-of>
            </emma:emma>
          </inkml:annotationXML>
          <inkml:trace contextRef="#ctx0" brushRef="#br0">0 190 13545,'11'-30'4386,"14"14"-129,5-14-258,17 8-4257,18 5-3741,15-14-129,22 14-258,3-10-516</inkml:trace>
          <inkml:trace contextRef="#ctx0" brushRef="#br0" timeOffset="702.001">917 656 12642,'-13'-32'4773,"-1"9"-129,14 23 129,0 0-2967,-20-18-645,20 18-258,0 0-387,0 0 0,-10 15-129,10 6-129,-6 2-129,5 9 0,-3 4 1,0 6-130,1 5 0,-1 2 0,3-1 0,-1-1 0,2-3 0,0-5-130,2-1-128,-1-10-129,8-1-129,-9-27-258,16 32-774,-16-32-2064,0 0-1290,0-18 129,2-5-258,2-4-387</inkml:trace>
          <inkml:trace contextRef="#ctx0" brushRef="#br0" timeOffset="1014.0018">876 582 10449,'-16'-31'4773,"9"12"129,7 19-258,0 0-1419,0 0-1548,28-4-645,-8 4-258,15 13-129,1 3-129,8 9-386,2 3-130,4 8 0,0 3 0,0 7 0,-4 2 0,-1 2 0,-3 0 0,-3-2 0,-1 1 0,-4-9-388,-1 0-257,-10-16-387,13 8-1161,-16-22-2580,-3-10 0,-17 0-387,20-19 129</inkml:trace>
          <inkml:trace contextRef="#ctx0" brushRef="#br0" timeOffset="1310.4023">1564 539 15351,'-12'-23'4902,"12"23"-129,-9-22-258,9 22-3483,0 0-387,9 27-258,-2-4 129,3 13-387,-1 5 258,4 8-387,-1 7 130,-1 2-260,0 1 130,-3-4-258,1 2-129,-2-11-129,8 6-387,-14-24-774,24 13-1806,-9-14-1419,6-7 129,6-6-258,4-12-516</inkml:trace>
          <inkml:trace contextRef="#ctx0" brushRef="#br0" timeOffset="1669.2029">2252 902 8385,'0'-34'4386,"0"34"129,-23-13-387,4 5-1419,19 8-1032,-39 10-516,26 12-258,-6-5-129,11 15-129,0-3-129,8 14-129,0-4-129,10 5 129,6-3-129,11 0 0,1-9-129,10-4 129,-3-13 129,6-10-129,-3-5 130,1-12-388,-9-17 0,-2-3 0,-10-11 0,-7-5 0,-11 0 0,-4 0 0,-13 4 0,-15 3 0,-1 20-904,-20-8-1805,5 24-2322,2 5 129,7 10-516,3 12 129</inkml:trace>
        </inkml:traceGroup>
        <inkml:traceGroup>
          <inkml:annotationXML>
            <emma:emma xmlns:emma="http://www.w3.org/2003/04/emma" version="1.0">
              <emma:interpretation id="{BB364EF6-2BE4-41E4-AF0E-0125958F6F3F}" emma:medium="tactile" emma:mode="ink">
                <msink:context xmlns:msink="http://schemas.microsoft.com/ink/2010/main" type="inkWord" rotatedBoundingBox="17683,6350 22882,6675 22808,7855 17609,7530"/>
              </emma:interpretation>
              <emma:one-of disjunction-type="recognition" id="oneOf1">
                <emma:interpretation id="interp5" emma:lang="en-US" emma:confidence="1">
                  <emma:literal>current</emma:literal>
                </emma:interpretation>
                <emma:interpretation id="interp6" emma:lang="en-US" emma:confidence="0">
                  <emma:literal>•went</emma:literal>
                </emma:interpretation>
                <emma:interpretation id="interp7" emma:lang="en-US" emma:confidence="0">
                  <emma:literal>curvet</emma:literal>
                </emma:interpretation>
                <emma:interpretation id="interp8" emma:lang="en-US" emma:confidence="0">
                  <emma:literal>Gwent</emma:literal>
                </emma:interpretation>
                <emma:interpretation id="interp9" emma:lang="en-US" emma:confidence="0">
                  <emma:literal>cement</emma:literal>
                </emma:interpretation>
              </emma:one-of>
            </emma:emma>
          </inkml:annotationXML>
          <inkml:trace contextRef="#ctx0" brushRef="#br0" timeOffset="2168.4038">3624 950 9546,'27'-30'4644,"-22"12"-387,-5 18 0,14-20-2193,-16 1-774,2 19-516,-21-18-258,5 12-258,-5 5 0,-2 1-258,-6 3 129,1 11 0,-4 6-129,0 5 129,1 5-129,3 6 129,1 3-129,6 2 258,7 0-129,8 3 0,6-1 0,7 0 129,15-6-129,10-3 129,3-6-258,6-5 0,2-1-129,-2-13-258,9 5-645,-18-14-1161,10-6-2322,-4-1 0,-5-7-258,3 0-129</inkml:trace>
          <inkml:trace contextRef="#ctx0" brushRef="#br0" timeOffset="3276.0057">3989 943 12900,'0'0'4902,"0"0"-387,10-4 129,10 18-3225,-18 2-645,12 13-129,-7-3 0,7 10-387,-3 1 0,3 3-129,-3-3-129,-1-3-129,1-2 129,0-9-129,-1-4 129,-10-19-129,29 11 129,-13-11-129,3-16 258,1-7-129,0-9 129,1-2-129,-3-5 129,-1 5 0,-2 2 129,-5 5-258,-3 8 129,-7 19 0,13-16-129,-13 16 129,18 12-129,-6 11 0,4 4 0,2 5 0,3 2 0,2 5 129,1-3-129,0-6 129,-2-2 0,-1-8 0,-5-6 0,4-8 0,-4-6 130,0-11-259,-4-12 0,-1-8 0,-4-9 0,-2-7 0,-5-2 0,0-5 0,-10 6 0,-6 0-259,-4 9 1,-1 5 129,1 7-129,1 8 129,19 19 0,-25-23 0,25 23 0,0 0 0,0 0 0,0 0 129,0 0-129,17 5 129,3 2 129,3 2 0,4 0 0,3 0 0,0 0 0,1-2 0,-5 2-129,-1 3 129,-4 4-129,-1 4 0,-2 3 0,-2 5 0,-2 6 0,0 4 129,2 3-129,0-1-129,2 3 129,2-6 129,-1-1-258,4-6 258,1-7-129,2-7 0,-3-7 129,2-5 0,-2-4 0,-1-14 0,-5-9-129,-2-11 129,-5-7-129,-6-5-129,-4-4 129,0 0-129,-9 2 0,-3 3-129,-1 10 129,-1 8 0,3 8 0,11 19 0,-14-22 0,14 22 129,0 0 0,0 0-129,0 0 129,11-2 129,5 2-129,1 0 129,3 2 0,5 4 0,-2-1 0,2 0 0,-2 2 0,-2 2-129,-1-2 129,1 2 0,1 4-129,-3 1 0,1 4 0,-1 3 129,3 6-258,-4 3 129,-2 9-129,-6-1-129,3 8-129,-13-9-645,9 13-3096,-9-7-645,0-6 0,0-5-387,0-9-516</inkml:trace>
          <inkml:trace contextRef="#ctx0" brushRef="#br0" timeOffset="3666.0064">5741 1293 13029,'53'-27'4902,"-25"13"-387,8 0 258,10 9-3096,-12-17-645,11 10-387,-10-11-129,2 3-129,-13-7-129,-7 3-129,-10 0-129,-8 1-129,-19 5 0,-12 2-129,-3 11-129,-8 3 0,2 6 129,-4 10 129,10 11-129,3 7 129,12 7 0,6 2 129,12 4-129,4-3 129,18-3 129,10 1-129,9-10 0,9-4-129,9-6-258,-5-16-1032,19-4-2967,-9 0 0,-9-8-387,-1-4-129</inkml:trace>
          <inkml:trace contextRef="#ctx0" brushRef="#br0" timeOffset="4009.207">6436 1263 12255,'21'0'4902,"13"19"-258,-12-4 129,17 10-2838,-39-25-645,44 26-645,-24-13-516,-2-3-129,-18-10-258,21 22 0,-21-22-129,0 0 129,0 0 0,0 0 129,18-22 258,-11-1 0,-2-9 258,6-2-129,-2-3 129,8 7-129,-2 1 0,4 15 0,3 3-129,1 11 0,3 20-129,3 10 129,-2 9-258,-1 6 0,-3 1-129,-3-5-258,0 3-258,-12-22-516,16 1-1548,-7-23-1935,1-13 129,9-20-258,5-24-516</inkml:trace>
          <inkml:trace contextRef="#ctx0" brushRef="#br0" timeOffset="4430.4075">7543 514 15609,'0'-68'4902,"0"68"129,0 0-258,-15 25-3483,13 11-645,8 21-258,6 5-257,8 14-130,-1 6 0,3 9 0,-1 2 0,-5-5 0,2 0 0,-11-15 0,5-8-646,-12-18 1,6-6-516,-6-41-516,0 16-129,-16-38-258,16 3 0,-23-31 258,16 14 129,-25-17 258,12 7 903,-8 7 903,-3-6 903,13 24 258,-10-10 258,28 31 258,-23-24 129,34 24-387,-11 0-129,60-2-387,-10-5-387,25 7-386,3-2-517,20-2 0,8-3 0,12-2 0,8 9-130,-12 0-4643,-6 0-516,-15 0 258,-20 2-516</inkml:trace>
        </inkml:traceGroup>
      </inkml:traceGroup>
      <inkml:traceGroup>
        <inkml:annotationXML>
          <emma:emma xmlns:emma="http://www.w3.org/2003/04/emma" version="1.0">
            <emma:interpretation id="{16D85A83-72D3-4E03-967B-EF2DFA5D4BA1}" emma:medium="tactile" emma:mode="ink">
              <msink:context xmlns:msink="http://schemas.microsoft.com/ink/2010/main" type="line" rotatedBoundingBox="15367,7874 23613,8048 23573,9950 15327,9775"/>
            </emma:interpretation>
          </emma:emma>
        </inkml:annotationXML>
        <inkml:traceGroup>
          <inkml:annotationXML>
            <emma:emma xmlns:emma="http://www.w3.org/2003/04/emma" version="1.0">
              <emma:interpretation id="{76055115-A1C0-4364-9A30-4D05C9E7D11F}" emma:medium="tactile" emma:mode="ink">
                <msink:context xmlns:msink="http://schemas.microsoft.com/ink/2010/main" type="inkWord" rotatedBoundingBox="15365,7961 19309,8044 19270,9859 15327,9775"/>
              </emma:interpretation>
              <emma:one-of disjunction-type="recognition" id="oneOf2">
                <emma:interpretation id="interp10" emma:lang="en-US" emma:confidence="1">
                  <emma:literal>throng</emma:literal>
                </emma:interpretation>
                <emma:interpretation id="interp11" emma:lang="en-US" emma:confidence="0">
                  <emma:literal>thong</emma:literal>
                </emma:interpretation>
                <emma:interpretation id="interp12" emma:lang="en-US" emma:confidence="0">
                  <emma:literal>throngs</emma:literal>
                </emma:interpretation>
                <emma:interpretation id="interp13" emma:lang="en-US" emma:confidence="0">
                  <emma:literal>thongs</emma:literal>
                </emma:interpretation>
                <emma:interpretation id="interp14" emma:lang="en-US" emma:confidence="0">
                  <emma:literal>Throng</emma:literal>
                </emma:interpretation>
              </emma:one-of>
            </emma:emma>
          </inkml:annotationXML>
          <inkml:trace contextRef="#ctx0" brushRef="#br0" timeOffset="5491.2096">1070 2293 13545,'0'0'4644,"23"-16"-129,2 16 0,-1-4-3354,24 4-516,-1 4-258,10-1-387,1 3-258,-3-6-774,13 3-1419,-9-3-2193,-11-10 258,-7-5-516,-11-8-129</inkml:trace>
          <inkml:trace contextRef="#ctx0" brushRef="#br0" timeOffset="5257.2092">1205 1800 13674,'0'0'4773,"0"0"-387,16 0 258,-16 0-3483,0 43-645,0-9 129,9 12-129,-4 5-129,6 12-129,-2 1 129,3 3-258,-3 1-129,3-4 129,-3-4-129,-2-4 0,-1-7 0,-5-10-258,3-3-129,-4-15-258,0 4-516,0-25-1806,-20 7-1806,20-7 129,-21-1-258,21 1-258</inkml:trace>
          <inkml:trace contextRef="#ctx0" brushRef="#br0" timeOffset="6224.4109">1619 1987 10449,'-21'-20'4902,"21"20"0,0 0-129,0 0-1677,5 16-1806,-3 0-387,14 14-129,-9 1-258,7 10 0,-3 0-258,3 5-129,-1 5 0,-1 3-129,1 1-129,-3 0 0,3-2-129,-6-6 129,2-1-258,-4-12 129,2-6 0,-3-10 129,-4-18 0,0 0 129,0 0 0,25-12 129,-17-15 0,5-5 0,-2-7 129,5 1-129,-2-1 129,2 4-129,2 4 0,1 12 0,4 10 0,6 11-129,3 19 129,5 13-129,4 7 0,2 7 129,1 0-129,-1 2 130,0-8-130,-2-11 0,-4-10 0,-3-12 0,-6-9 0,1-13 0,-6-12 0,-5-14 0,-6-9 0,-5-5 0,-7 1 0,0-5 0,-9 6-259,-10 3 1,-1 12-129,-3 4 0,2 16 129,-3 2-129,24 14 0,-28-13 129,28 13 0,0 0 129,0 0 129,0 0 0,14 2 258,9 0 0,2-2 129,11 0 0,-2 0 0,7 0-129,-6 0 129,4 0-129,-3 0 0,-1 2-128,-3 7-130,-3 7 0,-4 3 0,-6 10 0,-3 5 0,-7 5-130,2 9-386,-11-9-387,3 14-774,-8-19-1806,5 3-1419,0-8-129,4-10 0,-4-19-516</inkml:trace>
          <inkml:trace contextRef="#ctx0" brushRef="#br0" timeOffset="6583.2116">3249 2355 13287,'8'-16'4773,"-8"-5"-258,0 21 129,-10-13-3096,10 13-774,-11 18-258,11 5 0,-3 0-258,3 9 0,0 0 0,12 7 0,4-3-129,7 0 0,4-6 0,5-5 129,0-11 0,0-7 1,-4-7-259,1-12 0,-8-13 0,-5-9 0,-7-7 0,-9-9 0,0 4 0,-14-6 0,-2 10 0,-11 1-517,6 18-515,-18-8-1548,8 21-2322,3 10 129,3 7-387,5 18-129</inkml:trace>
          <inkml:trace contextRef="#ctx0" brushRef="#br0" timeOffset="7753.2136">3898 2325 13545,'0'-23'4773,"0"5"-258,0 18-129,0 0-3096,0 0-387,16-5-387,-16 5-129,5 21-129,-1 4-129,1 9 129,-1 3-129,4 9 0,-2 2 0,1 4-129,-2-4 0,4-5 0,2-8 0,-2-6 0,1-10 0,-10-19-129,24 14 129,-24-14 0,28-10 129,-14-8-129,2-5 0,0-6 0,0-6 129,2-1 0,-4-3-129,2-2 129,-3 0 129,-1 6-258,1 3 129,1 8 0,2 10 0,3 11 0,3 3 0,6 21 1,4 7-130,6 6 0,1 2 0,5 1 0,2-3 0,1-7 0,-5-10 0,-1-8 0,-2-9 0,-3-5 0,-6-18 0,-1-7 0,-8-8 0,-5-3 0,-5-3 0,-9 1 0,-2 4 0,-8 4 0,-9 10 0,-5 7 0,-3 14 0,-5 4 0,3 9 0,-1 13-130,5 6 1,3 4 0,6 5 129,3 1 0,8 1-129,3-5 129,2 1 129,10-6-129,4-4 0,4-9 0,3-6 0,3-6 0,1-4 129,2-7-129,-3-9 129,1-6-129,-4-1 130,-2 2-130,-5 1 0,-16 20 0,24-19 0,-24 19 0,12 16-130,-8 18 130,1 10 0,2 13 0,0 12 130,4 10-130,-1 6 0,5 6 0,-3 3 0,1 4 0,-4 1 0,-2-3 0,-4-8 0,-3-7 0,0-9 0,-7-17 0,-7-18 0,-4-17 0,-3-19 0,-4-11 0,-2-24 0,-1-12 0,-1-9 0,1-13 0,-1 2 0,4-5 0,2 7 0,2 0 0,3 14-259,-1 0-257,8 13-387,-5-2-129,16 18-903,-7-8-2838,7-5 129,16 2-387,9-10-129</inkml:trace>
        </inkml:traceGroup>
        <inkml:traceGroup>
          <inkml:annotationXML>
            <emma:emma xmlns:emma="http://www.w3.org/2003/04/emma" version="1.0">
              <emma:interpretation id="{34CEF7A4-CE82-4119-944C-0E401AB12CE9}" emma:medium="tactile" emma:mode="ink">
                <msink:context xmlns:msink="http://schemas.microsoft.com/ink/2010/main" type="inkWord" rotatedBoundingBox="19927,7954 20476,8899 20027,9160 19479,8215"/>
              </emma:interpretation>
              <emma:one-of disjunction-type="recognition" id="oneOf3">
                <emma:interpretation id="interp15" emma:lang="en-US" emma:confidence="1">
                  <emma:literal>h</emma:literal>
                </emma:interpretation>
                <emma:interpretation id="interp16" emma:lang="en-US" emma:confidence="0">
                  <emma:literal>n</emma:literal>
                </emma:interpretation>
                <emma:interpretation id="interp17" emma:lang="en-US" emma:confidence="0">
                  <emma:literal>u</emma:literal>
                </emma:interpretation>
                <emma:interpretation id="interp18" emma:lang="en-US" emma:confidence="0">
                  <emma:literal>k</emma:literal>
                </emma:interpretation>
                <emma:interpretation id="interp19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8236.8145">5500 1887 15738,'8'-18'5031,"8"20"-258,-16-2 0,23 45-4257,-14-13 129,7 16-387,-6 3 129,3 13-258,-4 7 0,-2 10 0,-2 0-129,-3-2 0,-2 2-129,0-11 0,-4-6-129,-3-14 129,4-13 0,-4-16 0,7-21 0,0 0 0,0 0 129,0-32 0,0-7 129,10-7 0,3-13 129,3 2 0,0-1 0,5 8 0,0 4-128,4 12-130,0 12 0,7 21 0,0 10 0,4 21 0,-1 11 0,3 7 0,-1 9 0,-5-4-259,2 6-386,-13-18-516,17 7-903,-22-23-2580,12-8-129,4-11-258,4-6-129</inkml:trace>
        </inkml:traceGroup>
        <inkml:traceGroup>
          <inkml:annotationXML>
            <emma:emma xmlns:emma="http://www.w3.org/2003/04/emma" version="1.0">
              <emma:interpretation id="{146A7325-3B90-4898-B24D-E2FF22923CCC}" emma:medium="tactile" emma:mode="ink">
                <msink:context xmlns:msink="http://schemas.microsoft.com/ink/2010/main" type="inkWord" rotatedBoundingBox="20735,7981 23616,8052 23592,9016 20711,8945"/>
              </emma:interpretation>
              <emma:one-of disjunction-type="recognition" id="oneOf4">
                <emma:interpretation id="interp20" emma:lang="x-none" emma:confidence="0.5">
                  <emma:literal>Grate</emma:literal>
                </emma:interpretation>
                <emma:interpretation id="interp21" emma:lang="x-none" emma:confidence="0">
                  <emma:literal>crate</emma:literal>
                </emma:interpretation>
                <emma:interpretation id="interp22" emma:lang="x-none" emma:confidence="0">
                  <emma:literal>orate</emma:literal>
                </emma:interpretation>
                <emma:interpretation id="interp23" emma:lang="x-none" emma:confidence="0">
                  <emma:literal>Crate</emma:literal>
                </emma:interpretation>
                <emma:interpretation id="interp24" emma:lang="x-none" emma:confidence="0">
                  <emma:literal>Grant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0:54.8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E1D9F7-8FE0-484C-8B82-0AA7EBF19572}" emma:medium="tactile" emma:mode="ink">
          <msink:context xmlns:msink="http://schemas.microsoft.com/ink/2010/main" type="inkDrawing" rotatedBoundingBox="7269,6505 7987,9152 7029,9411 6312,6765" semanticType="callout" shapeName="Other">
            <msink:sourceLink direction="with" ref="{6984D629-AD19-4F3A-9E95-765DA7E06315}"/>
            <msink:sourceLink direction="with" ref="{5E4DA5CB-171D-4C9A-ADF8-808CC8ECCBE0}"/>
          </msink:context>
        </emma:interpretation>
      </emma:emma>
    </inkml:annotationXML>
    <inkml:trace contextRef="#ctx0" brushRef="#br0">327 24 9675,'32'-35'5031,"-32"35"-387,2-18-129,-11 16-1548,-10 23-1935,-22 15-387,4 23-258,-13 10 0,3 25 0,-6 17-129,10 19 0,10 8 0,13 8 0,11-2-129,13 9 387,19 0-129,14 5 0,11-8 0,16-1-128,9-8-259,14-6 0,9-7 0,8-19 0,15-6-517,2-34-2837,23-7-1677,11-17 0,5-11-387,7-15-129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0:55.3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7A8222-ACC4-4E44-B52D-777D7EA304D7}" emma:medium="tactile" emma:mode="ink">
          <msink:context xmlns:msink="http://schemas.microsoft.com/ink/2010/main" type="inkDrawing" rotatedBoundingBox="12463,6780 12591,9281 11991,9311 11862,6811" semanticType="verticalRange" shapeName="Other">
            <msink:sourceLink direction="with" ref="{C4956A61-6DB2-4312-9C5F-339045E706FA}"/>
            <msink:sourceLink direction="with" ref="{DF8E2B84-0DAA-4585-830B-EA1D37EFA95F}"/>
          </msink:context>
        </emma:interpretation>
      </emma:emma>
    </inkml:annotationXML>
    <inkml:trace contextRef="#ctx0" brushRef="#br0">0 0 12900,'80'7'4902,"-36"14"-516,8 20 0,12 23-3225,-11 18-516,11 30 0,-8 16-129,4 25 0,-17 11-129,-2 17 129,-16 2 0,-8 11 0,-17-14-129,-3-9-129,-27-13-128,-17-17-389,-8-6-257,-21-28-645,3-8-3096,-16-22-645,0-15 129,9-18-516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10.2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C6AA13-4678-48D0-AF56-F3E80BF25217}" emma:medium="tactile" emma:mode="ink">
          <msink:context xmlns:msink="http://schemas.microsoft.com/ink/2010/main" type="inkDrawing" rotatedBoundingBox="4635,8156 12990,7013 13084,7701 4730,8845" semanticType="callout" shapeName="Other">
            <msink:destinationLink direction="with" ref="{173BEA66-13E8-4C1E-8499-20B31C4EB4DD}"/>
          </msink:context>
        </emma:interpretation>
      </emma:emma>
    </inkml:annotationXML>
    <inkml:trace contextRef="#ctx0" brushRef="#br0">0 1505 5547,'0'0'4644,"0"0"-387,0 0 0,0 0-1032,0 0-1161,5-20-387,-5 20-645,18-25-258,2 13-129,-8-13 0,11 3-129,-3-11-129,12-3 0,-2-7-129,9-3 0,0-6 0,6-1-258,1 0 129,2 1 0,2 2 0,1 8-129,-3 3 0,4 3 0,1 6 129,1 3-258,4 2 0,8 4 129,5-1-258,9 1 129,8 0 0,6 1 0,7-1-129,2-1 258,8 3 0,-1-2 0,4 1 0,7 2 0,3 0 0,6 1 0,4 1 0,1 3 0,2-1 0,1 1-129,1 1 129,4 0 0,1-1 129,7-1-129,0 1 0,6-1 0,3 0 0,5 0 0,8-2 129,3 0-129,0 0 0,-5-2 0,-1 4 0,1-2 129,2 1-129,-1 1 0,-3 0 129,-7 2-129,-7 1 0,-1-2 129,-2 1-129,2 1 129,1 1-129,2 3 129,-3 1 0,-1 1-129,-1 0 129,-5 5 0,-4-2-129,-8-2 129,-7-1-129,-11-2 129,-6 0-129,-7-1 0,-6 1-129,-11-3 0,-5 4-387,-18-10-645,6 6-3225,-22-1-258,-11-7-258,-12-1-129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0:56.4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4B76DB-4FB7-4486-8B70-3340923D2E28}" emma:medium="tactile" emma:mode="ink">
          <msink:context xmlns:msink="http://schemas.microsoft.com/ink/2010/main" type="inkDrawing" rotatedBoundingBox="14715,6320 15302,8981 14360,9189 13772,6528" semanticType="verticalRange" shapeName="Other">
            <msink:sourceLink direction="with" ref="{4559817A-F5CC-4EF6-AEE4-E2913EB825E5}"/>
          </msink:context>
        </emma:interpretation>
      </emma:emma>
    </inkml:annotationXML>
    <inkml:trace contextRef="#ctx0" brushRef="#br0">-5 39 15222,'14'-46'4902,"-14"46"0,0 0-387,30 0-3483,-19 26-387,11 26-129,-3 12 129,8 32-257,-4 23-388,2 36 0,-13 16 0,-1 14 0,-8 9 0,-1 14 0,-2 2 0,-2-4 0,-1-21 0,3-27 0,5-21 0,8-18 0,3-22 0,0-28 0,3-21 0,-3-18 0,0-8 0,-3-6 0,-13-16 0,26 17 0,-10-11 0,4-1 0,7-1 0,6-3 0,8 1 0,13-2 0,10 0 0,7 0 0,16-3 0,-2-12 0,19 14-2581,-15-17-2450,-4 2-129,-12-6-129,-13-4-258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12.5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BC8C061-4ECE-43A1-B115-1EB29E34D049}" emma:medium="tactile" emma:mode="ink">
          <msink:context xmlns:msink="http://schemas.microsoft.com/ink/2010/main" type="inkDrawing"/>
        </emma:interpretation>
      </emma:emma>
    </inkml:annotationXML>
    <inkml:trace contextRef="#ctx0" brushRef="#br0">-3 42 14190,'5'-23'4902,"9"0"-258,-14 23 0,0 0-3483,0 0-387,18 5-129,-18-5-129,5 31 0,-1-12-129,1 11-129,1 2-128,1 8-130,-2-1 0,0 2 0,-1-4 0,-1-1 0,1-6 0,-4-11 0,2 1-259,-2-20-1031,0 0-3483,-9-4-258,2-15 129,-2-11-516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12.6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BAD1CA-6B26-4809-9CD8-7DEDB0D99D65}" emma:medium="tactile" emma:mode="ink">
          <msink:context xmlns:msink="http://schemas.microsoft.com/ink/2010/main" type="inkDrawing"/>
        </emma:interpretation>
      </emma:emma>
    </inkml:annotationXML>
    <inkml:trace contextRef="#ctx0" brushRef="#br0">15 117 13545,'-7'-66'4773,"5"45"0,2 21-258,-7-32-2838,7 32-903,11-5-516,-11 5-774,32 14-1032,-9 4-3096,2 1 0,2 10-258,-2 1-258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13.1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BB113D-8C50-4FAC-9445-8B92DC25B215}" emma:medium="tactile" emma:mode="ink">
          <msink:context xmlns:msink="http://schemas.microsoft.com/ink/2010/main" type="inkDrawing"/>
        </emma:interpretation>
      </emma:emma>
    </inkml:annotationXML>
    <inkml:trace contextRef="#ctx0" brushRef="#br0">0 63 13803,'0'0'4902,"20"-6"-387,-20 6 0,23 24-3612,-18-5-258,13 10 0,-8 1-129,5 7-258,-5 1-129,-2-1-129,-3 0-258,-5-7-129,0-5 129,0-25-129,-7 20 129,7-20-129,-15-20 258,10-10 129,3-7 129,2-4 129,0-4 0,4 3 258,1-1-129,10 13 129,-5-4 0,10 14 0,-4-1-129,7 10 0,-2 4-257,8 7-130,-4 2 0,5 10 0,0 13 0,-1 4 0,-1 6 0,-3 3 0,-2 4 0,-9-4-130,8 12-1031,-22-15-3612,3-3-387,2-5 258,-1-6-516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14.0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EC6B615-74B4-416B-BD02-FB961AA22C20}" emma:medium="tactile" emma:mode="ink">
          <msink:context xmlns:msink="http://schemas.microsoft.com/ink/2010/main" type="inkDrawing"/>
        </emma:interpretation>
      </emma:emma>
    </inkml:annotationXML>
    <inkml:trace contextRef="#ctx0" brushRef="#br0">325 58 7740,'0'-32'4128,"0"32"0,-7-22-258,7 22-1677,0 0-1032,-32-5-516,32 5-387,-32 11-258,16-1 0,0 8 0,16-18 0,-25 30-129,25-30 129,-14 29-129,14-29 129,-2 26 0,2-26 129,6 24 0,10-10 387,-16-14 0,35 23 129,-13-16 0,8 13 0,-7-13 0,5 12-129,-8-8 0,1 9-129,-21-20 0,23 33-129,-23-17 0,0 4 0,-16-6-129,-3 0 0,-8-3 0,-5-2 0,0-5-129,-3-4-129,-3 0 129,3-11 0,3-2 0,1-1-129,3-4 129,3-1-129,6 5 0,-1-6-258,20 20-258,-20-32-645,20 32-1161,0 0-2193,15-14 129,-15 14-516,28 0-258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14.5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D2E629-0683-4775-8C76-C7F6F0229B7E}" emma:medium="tactile" emma:mode="ink">
          <msink:context xmlns:msink="http://schemas.microsoft.com/ink/2010/main" type="inkDrawing"/>
        </emma:interpretation>
      </emma:emma>
    </inkml:annotationXML>
    <inkml:trace contextRef="#ctx0" brushRef="#br0">0 44 13545,'7'-23'4773,"8"-2"0,-15 25-258,0 0-3096,0 0-645,5 14-258,-5 2-258,-2 8 0,-1 0-129,-1 5 0,2 5-129,0-4-129,2 0 129,0-3-129,0-4-129,2-5 258,-2-18-129,16 19 0,-16-19 129,23 0 129,-23 0 0,25-30 129,-10 7 129,1 0-129,-4-4 0,4 4 0,-7 2 0,-9 21-129,27-20 0,-10 20 0,-1 16-258,0 9 0,2 9-129,-2 0-258,7 10-258,-12-17-1032,16 5-2967,-10-9 0,1-11-258,-2-12-258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14.7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7090C66-658D-4CB2-AA31-4AD7EBE2BA74}" emma:medium="tactile" emma:mode="ink">
          <msink:context xmlns:msink="http://schemas.microsoft.com/ink/2010/main" type="inkDrawing"/>
        </emma:interpretation>
      </emma:emma>
    </inkml:annotationXML>
    <inkml:trace contextRef="#ctx0" brushRef="#br0">11 79 15867,'-9'-61'4773,"9"61"0,-3-19-645,3 33-3096,0 7-387,7 18-258,2 2 129,7 14-258,2 8-258,1-6-516,13 8-4128,-9-6-258,-3-4 0,-6-8-516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21.2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548D08-52DA-45E9-A1E5-7BEBAB934E91}" emma:medium="tactile" emma:mode="ink">
          <msink:context xmlns:msink="http://schemas.microsoft.com/ink/2010/main" type="inkDrawing"/>
        </emma:interpretation>
      </emma:emma>
    </inkml:annotationXML>
    <inkml:trace contextRef="#ctx0" brushRef="#br0">-1 40 11223,'10'-27'4902,"-2"9"-258,-8 18 0,0 0-2451,0 0-903,0 0-516,0 0-258,0 0-129,-2 20 0,2 1-258,0 6 129,7 9 0,0 3-129,4 11 0,-1 1 0,3 6 0,-4 4-129,1 3 129,-3-2-129,-1 2 0,-3-5 0,1-2 0,-4-6 0,2-5 0,-1-6-129,-1-10-129,4-2-258,-4-28-516,7 36-1548,-7-36-2451,0 0 387,0 0-516,0 0 129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21.7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A040AD-D7DD-49B5-8655-1D9D1310620E}" emma:medium="tactile" emma:mode="ink">
          <msink:context xmlns:msink="http://schemas.microsoft.com/ink/2010/main" type="inkDrawing"/>
        </emma:interpretation>
      </emma:emma>
    </inkml:annotationXML>
    <inkml:trace contextRef="#ctx0" brushRef="#br0">146 96 15222,'7'-53'4902,"-12"33"-129,5 20-387,-39-19-3741,39 19-129,-36-4-129,20 4-129,0 2 0,16-2-258,-25 23 129,18-7-129,2 6 0,3 1 0,2 3-129,0 3 0,9 3-129,-2-4-129,9 4 0,-3-10 0,4 1-129,-17-23 387,29 19 0,-13-19 258,-16 0 129,27-17 0,-19-7 258,5 7 0,-8-10-129,4 7 0,-4-1-129,-5 21-129,8-21-129,-8 21 129,0 0-258,24 10 129,-9 12-258,-3 1 0,8 9-258,-6-11-645,20 15-2451,-16-11-1290,1-6 258,-3-8-645,0-7-258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22.2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5E7E2D-D841-4790-9441-CBB6D1822B60}" emma:medium="tactile" emma:mode="ink">
          <msink:context xmlns:msink="http://schemas.microsoft.com/ink/2010/main" type="inkDrawing"/>
        </emma:interpretation>
      </emma:emma>
    </inkml:annotationXML>
    <inkml:trace contextRef="#ctx0" brushRef="#br0">137 59 14706,'-14'-66'4773,"14"66"-129,0 0-129,-7 15-3354,-2 15-516,9 14-129,-2 8 0,2 15-129,0 5 0,11 8-129,-1 0-258,3-4 0,1-3-129,-2-11-258,3-5 0,-7-19-258,3-6-129,-11-32-387,0 0 0,0 0 0,-7-22 0,-16-17 0,9 9 258,-18-16 0,9 7 774,-4 3 387,-2 0 387,13 15 129,-5-6 129,21 27 0,-7-24 258,23 24-129,3-8-258,21 8 0,-5-3-258,11 3 0,-6-4 0,4 4-129,-10-3 0,-6 3-129,-8-4 129,-20 4-257,21 0-130,-21 0 0,0 0 0,9 13 0,-4 3 0,-1 3 0,0 8 0,-3 0-130,5 12-386,-6-16-1161,0 12-3096,-2-6-258,-5-1 0,-2-10-387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4:58.5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B1BD7A-7308-4F2C-BB0C-F594E61DF366}" emma:medium="tactile" emma:mode="ink">
          <msink:context xmlns:msink="http://schemas.microsoft.com/ink/2010/main" type="writingRegion" rotatedBoundingBox="1553,4732 3474,5092 3267,6196 1346,5837"/>
        </emma:interpretation>
      </emma:emma>
    </inkml:annotationXML>
    <inkml:traceGroup>
      <inkml:annotationXML>
        <emma:emma xmlns:emma="http://www.w3.org/2003/04/emma" version="1.0">
          <emma:interpretation id="{1732B21E-F83F-4AD5-85AB-9A80A10A171F}" emma:medium="tactile" emma:mode="ink">
            <msink:context xmlns:msink="http://schemas.microsoft.com/ink/2010/main" type="paragraph" rotatedBoundingBox="1553,4732 3474,5092 3267,6196 1346,58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172B13-E3D5-44A5-B18E-33B5DD44DC2A}" emma:medium="tactile" emma:mode="ink">
              <msink:context xmlns:msink="http://schemas.microsoft.com/ink/2010/main" type="line" rotatedBoundingBox="1553,4732 3474,5092 3267,6196 1346,5837"/>
            </emma:interpretation>
          </emma:emma>
        </inkml:annotationXML>
        <inkml:traceGroup>
          <inkml:annotationXML>
            <emma:emma xmlns:emma="http://www.w3.org/2003/04/emma" version="1.0">
              <emma:interpretation id="{A8F32E37-D7EE-49C9-8BA6-DD635683C6E5}" emma:medium="tactile" emma:mode="ink">
                <msink:context xmlns:msink="http://schemas.microsoft.com/ink/2010/main" type="inkWord" rotatedBoundingBox="1553,4732 3474,5092 3267,6196 1346,5837"/>
              </emma:interpretation>
              <emma:one-of disjunction-type="recognition" id="oneOf0">
                <emma:interpretation id="interp0" emma:lang="en-US" emma:confidence="1">
                  <emma:literal>IDs</emma:literal>
                </emma:interpretation>
                <emma:interpretation id="interp1" emma:lang="en-US" emma:confidence="0">
                  <emma:literal>Ids</emma:literal>
                </emma:interpretation>
                <emma:interpretation id="interp2" emma:lang="en-US" emma:confidence="0">
                  <emma:literal>IDS</emma:literal>
                </emma:interpretation>
                <emma:interpretation id="interp3" emma:lang="en-US" emma:confidence="0">
                  <emma:literal>ID,</emma:literal>
                </emma:interpretation>
                <emma:interpretation id="interp4" emma:lang="en-US" emma:confidence="0">
                  <emma:literal>ID"</emma:literal>
                </emma:interpretation>
              </emma:one-of>
            </emma:emma>
          </inkml:annotationXML>
          <inkml:trace contextRef="#ctx0" brushRef="#br0">-243 4309 10320,'38'-20'4644,"-12"15"129,3-4-387,1-10-2193,23 15-645,-12-12-516,16 9-387,-9-2-258,2 2-387,-4 7-645,-14-4-1032,2 4-2838,-14 15 129,-13 4-645,-7 11 129</inkml:trace>
          <inkml:trace contextRef="#ctx0" brushRef="#br0" timeOffset="-265.2005">12 4453 11997,'-8'-27'4644,"8"27"-258,0 0 0,-14-23-2838,14 23-645,0 0-129,6 29-129,-5-10-258,8 17 129,-3-2-129,4 12 0,-3 2-129,4 7 0,-2-2 0,0 4-129,-6-3 129,4-3-129,-3-3 0,0-1-129,-4-7 129,0-2-258,0-6 0,-2-11-258,0 2 0,2-23-258,-7 25-774,-9-25-2451,16 0-903,-9-19 0,0-6-129,4-4-645</inkml:trace>
          <inkml:trace contextRef="#ctx0" brushRef="#br0" timeOffset="280.8005">-362 5147 12255,'41'5'4902,"-14"-5"-387,3 0 129,2 11-2580,-9-11-1032,23 0-387,-10 0-129,8 0-129,3-6-387,-5-1-129,6 0-387,-5-11-387,10 13-1419,-8-11-2451,-3-2 258,-1 0-645,-2-5 387</inkml:trace>
          <inkml:trace contextRef="#ctx0" brushRef="#br0" timeOffset="842.4014">538 4761 7998,'-9'-43'4515,"9"43"129,13-14-129,12 8-516,19 19-2451,-8-4-258,19 19-258,-7-6-129,10 11-387,-6 1 0,3 4-258,-10-1 0,-6 0-129,-11-3 129,-6 2 0,-14-4-128,-8 1-130,-7-4 0,-21 3 0,-18-4 0,-13 3 0,-10-3 0,-11 1 0,-2-5 0,-2-6 0,11 9-1033,-3-15-3740,21 1-387,8-6 258,15-2-645</inkml:trace>
          <inkml:trace contextRef="#ctx0" brushRef="#br0" timeOffset="546.0009">623 4812 14061,'18'-12'4902,"-18"12"-258,7 21 129,-10-5-3612,3 16-258,-2-3 0,2 10-387,0 2-129,0 3-129,0-1-258,0-4-258,0-3 129,0-10-387,0 1-129,0-27-774,5 23-2064,-5-23-1419,0-12 258,0-10-258,-1-10-516</inkml:trace>
          <inkml:trace contextRef="#ctx0" brushRef="#br0" timeOffset="3198.0056">1456 4823 8514,'0'-27'4386,"0"27"0,-21-25-258,-3 9-1935,24 16-645,-28-10-516,28 10-258,-28 0-258,28 0-258,-31 9-129,31-9-129,-23 28 129,16-12-258,2 0 129,5-16-129,0 29 129,0-29 0,16 23-129,3-14 129,4-2 129,6 3-129,1 1 129,4 1 129,0 1-129,0 5 129,-6-4 0,-1 7 0,-8-3 0,-3 3 129,-10-1-129,-6 3 0,-4-7 129,-10 4-129,-11-4 129,0-2-129,-9-5 0,0-2-129,-1-3 0,-1-4 0,-1 0 0,3 0-129,2-2-129,2-5-258,12 7-645,-9-7-2322,27 7-1419,-19-4 0,19 4-258,0 0-387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22.4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DD1D90-01FE-4267-90D6-5A2E1733DD98}" emma:medium="tactile" emma:mode="ink">
          <msink:context xmlns:msink="http://schemas.microsoft.com/ink/2010/main" type="inkDrawing"/>
        </emma:interpretation>
      </emma:emma>
    </inkml:annotationXML>
    <inkml:trace contextRef="#ctx0" brushRef="#br0">-6 76 14577,'5'-62'4773,"-5"42"-516,0 20-129,0 0-4128,0 0-1806,6 20-2451,-6-4-129,0 11-387,0-1 0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23.6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1301011-301E-4C7F-81A8-E5F5E3E53C6E}" emma:medium="tactile" emma:mode="ink">
          <msink:context xmlns:msink="http://schemas.microsoft.com/ink/2010/main" type="inkDrawing"/>
        </emma:interpretation>
      </emma:emma>
    </inkml:annotationXML>
    <inkml:trace contextRef="#ctx0" brushRef="#br0">0 60 11997,'23'-2'4773,"-10"11"-516,-8 7 258,-5 0-3354,9 14-129,-9-7-258,9 11-258,-8-5-129,3 3-129,-4-4-129,2 1 0,-2-6-129,0-4 0,2-3 129,-2-16-129,0 16 129,0-16 0,0 0-129,0 0 258,8-26-129,0 4 129,-5-10 0,6 2 0,-4-6 0,4 3 0,-2-5 129,1 8-129,-3 0-128,4 5-130,0 4 0,1 1 0,-10 20 0,27-25 0,-11 18 0,5 5 0,1 2 0,1 5 0,3 8 0,-2 5 0,-1 3 0,-2 2 0,-1 2 0,-3 0 0,-1 0 0,0 0 0,-1 0 0,-1 0 0,2-6 0,0 1 0,-4-4 0,-12-16 0,31 19 0,-15-19 0,-16 0 0,32-23 0,-15-3 0,1-5 0,-2-3 0,-2-1 0,-6-1 0,-8 4 0,0 7 0,-9 2-130,9 23-128,-38-19 129,15 17-129,0 2 0,5 3 129,2 6-129,16-9 129,-12 27 129,12-9 0,9-2 0,10-2 0,4 0 129,1-3 129,4 0-129,-7-6 129,-1 0-129,-20-5 0,25 4 0,-25-4-129,0 0 0,9 25 0,-8-2 0,-1 11 0,0 8-129,0 6 129,0 9 129,-1 4-258,-6 1 258,-4-1-129,-2-4 0,-3-8 0,-1-6 0,-5-7 129,-1-12-129,-2-7 0,-3-14 0,-1-3 129,3-18-129,4-10 0,5-11-129,9-6-258,1-15-645,25 3-3483,5 2-516,9 7 129,0 8-645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56.0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1C3A48-361D-4258-9AD3-5E3840FAA35A}" emma:medium="tactile" emma:mode="ink">
          <msink:context xmlns:msink="http://schemas.microsoft.com/ink/2010/main" type="inkDrawing" rotatedBoundingBox="7832,14424 8583,14975 8329,15322 7578,14771" semanticType="underline" shapeName="Other">
            <msink:sourceLink direction="with" ref="{57102306-7152-4511-AEC9-69E4496F031D}"/>
          </msink:context>
        </emma:interpretation>
      </emma:emma>
    </inkml:annotationXML>
    <inkml:trace contextRef="#ctx0" brushRef="#br0">0-6 14964,'0'0'4773,"0"0"-129,16 0-129,-5 23-3612,-9-7-258,7 16 0,-8-4-129,6 10-129,-5-1-129,2 4-129,-4 0-129,0 0 129,0-2-129,0-2 0,0-8 0,0-3 0,0-6-129,0-4 258,0-16-129,2 21 129,-2-21 1,16 9-130,-16-9 0,37 9 0,-5-5 0,12-1 0,10-1 0,8-2 0,11 2 0,0-4-517,19-2-4256,-8-1-258,3 3 0,-2-5-387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3:34.2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D092BE-6E71-41CC-B204-681891AF6005}" emma:medium="tactile" emma:mode="ink">
          <msink:context xmlns:msink="http://schemas.microsoft.com/ink/2010/main" type="inkDrawing" rotatedBoundingBox="21984,13088 22170,13561 21736,13731 21550,13257" semanticType="verticalRange" shapeName="Other"/>
        </emma:interpretation>
      </emma:emma>
    </inkml:annotationXML>
    <inkml:trace contextRef="#ctx0" brushRef="#br0">359 36 14706,'-30'-28'4773,"14"20"-387,-2 8 0,-4 0-3741,22 0-387,-32 17-129,18-1 0,0 1-129,5 8 0,7-2 0,6 6 129,14-4 0,12 7 258,5-2-129,10 6 129,-2-4 129,3 1-129,-9-4 0,-5 3 0,-14-5-129,-13-3-128,-5-4-130,-25-6 0,-10-1-388,-18-12-128,-3 5-516,-22-15-1677,7-4-2193,0-10-129,5-2-129,6-8 0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3:34.9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4BE4C5D-5C8E-4002-B2C4-00CB7DE55358}" emma:medium="tactile" emma:mode="ink">
          <msink:context xmlns:msink="http://schemas.microsoft.com/ink/2010/main" type="inkDrawing" rotatedBoundingBox="21862,14352 22951,11950 23068,12003 21979,14405" semanticType="callout" shapeName="Other">
            <msink:sourceLink direction="with" ref="{01B8046E-3AD2-4DDC-8379-39B73212FDE2}"/>
            <msink:sourceLink direction="with" ref="{779BDDB9-8784-4FBA-8776-7DD92DC5A6A7}"/>
          </msink:context>
        </emma:interpretation>
      </emma:emma>
    </inkml:annotationXML>
    <inkml:trace contextRef="#ctx0" brushRef="#br0">998 55 15609,'37'-57'4773,"-37"57"0,21 0-129,-12 30-3870,-9 11-129,-3 25-129,-19 10 129,-4 20-257,-19 11-388,-8 23 0,-13 18 0,-10 17 0,-8 4 0,2 7 0,-5-3 0,5 3 0,4-9 0,5-14 0,7-21 0,9-26 0,9-15 0,5-20 0,15-10 0,1-26-517,20 3-1418,-11-31-3096,18-7 0,-1-23-387,2-11 0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3:35.3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2F6B50-6792-48DE-BBF9-99BE2EED8EB7}" emma:medium="tactile" emma:mode="ink">
          <msink:context xmlns:msink="http://schemas.microsoft.com/ink/2010/main" type="inkDrawing" rotatedBoundingBox="22982,12924 23500,13245 23295,13576 22776,13255" semanticType="callout" shapeName="Other">
            <msink:sourceLink direction="from" ref="{103764E3-C09C-4081-BC7D-7E317375C9C1}"/>
            <msink:sourceLink direction="to" ref="{01B8046E-3AD2-4DDC-8379-39B73212FDE2}"/>
          </msink:context>
        </emma:interpretation>
      </emma:emma>
    </inkml:annotationXML>
    <inkml:trace contextRef="#ctx0" brushRef="#br0">31 53 12126,'18'-41'4773,"-18"41"-258,21-12 0,-21 12-2838,20 0-1032,-20 0-129,12 18-129,-12-18-258,0 32 0,0-11 0,-3 6 0,-6 1-129,-4 2 0,-1 1 0,-2 2 0,0-2 0,2-3 0,3-1-129,4-2 129,7-6 0,2 1 129,15-6 0,12 0 0,8-3 0,11 1 0,4-5 129,7-1-258,-2-4 0,-4-2-258,-3 0-258,-11-13-387,7 8-1419,-14-17-2451,-5-8 258,-6-9-516,-7-13-129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3:35.7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03764E3-C09C-4081-BC7D-7E317375C9C1}" emma:medium="tactile" emma:mode="ink">
          <msink:context xmlns:msink="http://schemas.microsoft.com/ink/2010/main" type="inkDrawing" rotatedBoundingBox="22945,14460 23081,11906 24335,11973 24198,14527" semanticType="verticalRange" shapeName="Other">
            <msink:sourceLink direction="with" ref="{817AD104-FC6F-435A-93FC-EF2927ABA99F}"/>
            <msink:sourceLink direction="with" ref="{DD3B0C6C-8AB9-477E-90CF-8E21868EEBBC}"/>
            <msink:destinationLink direction="from" ref="{342F6B50-6792-48DE-BBF9-99BE2EED8EB7}"/>
          </msink:context>
        </emma:interpretation>
      </emma:emma>
    </inkml:annotationXML>
    <inkml:trace contextRef="#ctx0" brushRef="#br0">546 168 16125,'71'-66'5031,"-23"36"0,11 5-387,-4 0-3741,5 14-516,-3 2 0,-2 9-128,-7 7-259,-7 17 0,-7 9 0,-7 15 0,-6 11 0,-1 18 0,-1 10 0,-1 20 0,-2 15 0,0 28 0,-4 12 0,1 7 0,-4-4 0,5 0 0,-3-8 0,1-11 0,-7-15 0,-5-22 0,-3-20 0,-18-6 0,-22-10 0,-18-7 0,-22-5 0,-22-8 0,-13-1 0,-38-26-1033,-1 10-3998,-19-11-516,-3-7 129,-6-8-774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56.8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5F6AAC-8C8A-43A9-A020-8A9FB53956AA}" emma:medium="tactile" emma:mode="ink">
          <msink:context xmlns:msink="http://schemas.microsoft.com/ink/2010/main" type="writingRegion" rotatedBoundingBox="4028,13613 17790,8464 18537,10459 4774,15608"/>
        </emma:interpretation>
      </emma:emma>
    </inkml:annotationXML>
    <inkml:traceGroup>
      <inkml:annotationXML>
        <emma:emma xmlns:emma="http://www.w3.org/2003/04/emma" version="1.0">
          <emma:interpretation id="{D5B6F1B8-3ED3-42BA-ADE2-8F23B026B709}" emma:medium="tactile" emma:mode="ink">
            <msink:context xmlns:msink="http://schemas.microsoft.com/ink/2010/main" type="paragraph" rotatedBoundingBox="4028,13613 17790,8464 18537,10459 4774,156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D0FDD1-1450-446B-A2B4-9775D4F6A25D}" emma:medium="tactile" emma:mode="ink">
              <msink:context xmlns:msink="http://schemas.microsoft.com/ink/2010/main" type="line" rotatedBoundingBox="4028,13613 17790,8464 18537,10459 4774,15608"/>
            </emma:interpretation>
          </emma:emma>
        </inkml:annotationXML>
        <inkml:traceGroup>
          <inkml:annotationXML>
            <emma:emma xmlns:emma="http://www.w3.org/2003/04/emma" version="1.0">
              <emma:interpretation id="{57102306-7152-4511-AEC9-69E4496F031D}" emma:medium="tactile" emma:mode="ink">
                <msink:context xmlns:msink="http://schemas.microsoft.com/ink/2010/main" type="inkWord" rotatedBoundingBox="3993,13470 12309,10767 12911,12619 4595,15322">
                  <msink:destinationLink direction="with" ref="{D21C3A48-361D-4258-9AD3-5E3840FAA35A}"/>
                  <msink:destinationLink direction="with" ref="{54AF884E-4F91-4395-980E-360178C1BD91}"/>
                </msink:context>
              </emma:interpretation>
              <emma:one-of disjunction-type="recognition" id="oneOf0">
                <emma:interpretation id="interp0" emma:lang="en-US" emma:confidence="0">
                  <emma:literal>tarot</emma:literal>
                </emma:interpretation>
                <emma:interpretation id="interp1" emma:lang="en-US" emma:confidence="0">
                  <emma:literal>taco.</emma:literal>
                </emma:interpretation>
                <emma:interpretation id="interp2" emma:lang="en-US" emma:confidence="0">
                  <emma:literal>Francois</emma:literal>
                </emma:interpretation>
                <emma:interpretation id="interp3" emma:lang="en-US" emma:confidence="0">
                  <emma:literal>Franco,</emma:literal>
                </emma:interpretation>
                <emma:interpretation id="interp4" emma:lang="en-US" emma:confidence="0">
                  <emma:literal>Franco.</emma:literal>
                </emma:interpretation>
              </emma:one-of>
            </emma:emma>
          </inkml:annotationXML>
          <inkml:trace contextRef="#ctx0" brushRef="#br0">1921 229 13287,'-7'-56'4644,"5"32"-129,2 24 129,0 0-2838,0 0-774,0 0-387,0 27-129,3 18 0,8 10 129,5 16-128,-2 12-517,8 24 0,-3 14 0,3 14 0,-1 4 0,2 3 0,-3-1 0,3-4 0,0-6 0,0-13 0,-4-17 0,1-19 0,-6-16 0,-1-14 0,-4-15 0,-4-10 0,-1-11 0,-4-16 0,0 0 0,0 0 0,0 0 0,0 0 0,8 17 0,-8-17 0,22 6 0,-1-5 0,8 1 0,15 0 0,11-2 0,13 0 0,8 0 0,4-9 0,7 6 0,-15-17-775,8 8-4127,-20-8-258,-6 0 0,-19-6-258</inkml:trace>
          <inkml:trace contextRef="#ctx0" brushRef="#br0" timeOffset="91946.5615">2710 142 13674,'-14'-34'4773,"14"34"-387,-28-10 258,-8 10-3225,17 21-387,-13 6-387,7 19 0,-9 4-387,7 14 258,-3 5-129,9 8-129,1 3-128,13-2-130,7 2 0,7-3 0,16-1 0,11-7 0,9-4 0,8-9 0,10-8 0,1-7 0,2-7 0,-3-14 0,1 1-904,-20-21-1418,3-3-2322,-9-12-129,-6-8-258,-5-9-258</inkml:trace>
          <inkml:trace contextRef="#ctx0" brushRef="#br0" timeOffset="92336.5621">3077 324 16899,'-18'-13'4644,"-1"-3"387,19 16-387,0 0-3612,0 9-515,10 14-517,4 8 0,8 9 0,1 7 0,4 10 0,3 7 0,2-2 0,-2-2 0,-3-6 0,-4-10 0,-2-10 0,-3-14 0,-18-20 0,27 0 0,-17-31 0,-1-11 0,0-14 0,0-11 0,2-11 0,-2-8 0,-4 4 0,0 6 0,-3 8 0,2 17 0,-4 4 0,0 47-904,-6-16-3998,3 25-129,-3 20 0,1 10-129</inkml:trace>
          <inkml:trace contextRef="#ctx0" brushRef="#br0" timeOffset="92882.5631">3883 603 15093,'19'-12'4902,"-19"12"-258,0-18-258,-12 18-3225,-24 3-516,11 12-129,-8 1-258,1 8 0,1 3-129,8 3 129,7 4-258,13 0 129,3 0-129,14-2 129,5-4-129,10-5 129,1-7 1,2-7-130,-2-9 0,1 0 0,-7-12 0,-4-10 0,-4-4 0,-2-4 0,-5-1 0,-5 1 0,-4 2 0,-7 3 0,-6 5 0,-3 4-130,16 16 1,-32-16-129,32 16 0,-25-2 129,25 2 0,0 0 129,0 0 0,20 15 129,3-10 0,9 0 0,4-3 129,10 2 130,0-4-388,4 0 0,-4 0 0,-3 0 0,-8 1 0,-4 6 0,-8 6 0,-23-13 0,19 39-646,-24-21-2837,0 5-1290,-3-3 0,5-3-258,3-17-258</inkml:trace>
          <inkml:trace contextRef="#ctx0" brushRef="#br0" timeOffset="-1840.8032">19 183 14577,'-2'-16'4773,"-1"-9"-129,3 25 0,-16 0-3354,16 20-645,0 8-129,2 11-258,3 4 129,6 9-129,-1 1 0,5 2-129,2-5 0,-1-6-129,2-6 0,-4-10 0,-1-8 0,-13-20 0,21 9-129,-21-9 129,20-20-129,-11-1 129,1-6 0,3 0 0,-3-3 0,1 2 129,-4 1-129,2 6 129,-5 3-129,-4 18 129,10-20 1,-10 20-130,27 8 0,-7 9 0,3 5 0,3 4 0,5 3 0,1-1 0,0-3 0,-4-5 0,-3-10 0,3-8 0,-1-9 0,3-16 0,-3-16 0,2-9 0,-3-13 0,-3-5 0,-1-6 0,-12-1 0,-3 10 0,-10 1-517,-1 35-2708,-21 4-1806,-3 20 0,-9 5-387,-6 28 129</inkml:trace>
          <inkml:trace contextRef="#ctx0" brushRef="#br0" timeOffset="-7144.8125">1716-1843 8514,'0'0'4515,"0"0"0,0 0-129,-16-19-1161,16 19-903,0 0-774,0 0-516,0 0-258,0 0-258,0 0 0,0 8-387,-7 12 387,-2 8-516,-9 6 129,-3 11 1,-13 5-130,-5 6 0,-9 5 0,-4-1 0,1-4 0,-1-7 0,4-2 0,9-8 0,9-9 0,7-7 0,9-3 0,14-20 0,-11 25 0,11-25 0,3 28 0,12-10 0,2 1 0,14 8 0,4 0 0,11 7 0,10-2 0,4 1 0,4 1 0,2 0 0,-2-4 0,-2 0 0,-3-3 0,-7-2 0,-3-4 0,-8-3 0,0 4 0,-11-14 0,8 12-1807,-15-15-2966,0-1-129,-5-4-258,-18 0 129</inkml:trace>
          <inkml:trace contextRef="#ctx0" brushRef="#br0" timeOffset="-6692.4117">2184-1633 14835,'5'-18'4773,"2"-1"-129,-7 19 0,0 0-3354,24 17-645,-14 5 0,12 13-258,-3 8 0,8 9-129,-2 8 1,3 6-259,-1 2 0,0-6 0,-3-4 0,-4-9 0,-2-12 0,-2-7 0,-16-30 0,23 11 0,-14-24 0,3-20 0,1-15 0,1-11 0,0-11 0,2-11 0,-2-5 0,2-1 0,-3 7 0,-2 5 0,5 13 0,-6 9 0,6 15 0,-9 10 0,13 28-775,-20 0-3998,21 16-258,-8 12 0,-4 8-387</inkml:trace>
          <inkml:trace contextRef="#ctx0" brushRef="#br0" timeOffset="-6224.4109">2951-1453 12384,'0'0'4644,"0"-16"-129,0 16 0,14-7-2580,16 7-645,-9 0-258,22 1-129,0-1-258,15 6-258,1-3 0,5 3-257,-2-3-130,-1 2 0,-2 1 0,-8-4-130,-5 3-257,-17-5-516,7 5-2193,-36-5-1677,16 0 0,-16 0-258,-16-3-258</inkml:trace>
          <inkml:trace contextRef="#ctx0" brushRef="#br0" timeOffset="-5070.0089">-4874 425 12255,'28'11'4902,"1"-11"-258,10-2 0,14 2-2967,-7-7-645,17 7-387,-6-5-258,0 1-516,1 4-774,-22 0-2967,-1 0-774,-8 7-129,-27-7-258</inkml:trace>
          <inkml:trace contextRef="#ctx0" brushRef="#br0" timeOffset="-4882.8086">-4858 699 14964,'74'-4'4773,"-26"1"-258,-1-6-516,13 9-5289,13 0-2967,-2-2-129,13 2-387,-8-9-258</inkml:trace>
          <inkml:trace contextRef="#ctx0" brushRef="#br0" timeOffset="358.8007">1882-192 13287,'0'0'4902,"14"9"0,12-6-129,19 4-2709,17-8-1161,36-1-387,25 2-1032,16-7-3870,15-6-387,8-4 0,2-8-774</inkml:trace>
        </inkml:traceGroup>
        <inkml:traceGroup>
          <inkml:annotationXML>
            <emma:emma xmlns:emma="http://www.w3.org/2003/04/emma" version="1.0">
              <emma:interpretation id="{03EBFE08-9F2A-4240-9243-B5A1C03146B7}" emma:medium="tactile" emma:mode="ink">
                <msink:context xmlns:msink="http://schemas.microsoft.com/ink/2010/main" type="inkWord" rotatedBoundingBox="15232,9684 17877,8695 18537,10459 15892,11448"/>
              </emma:interpretation>
              <emma:one-of disjunction-type="recognition" id="oneOf1">
                <emma:interpretation id="interp5" emma:lang="en-US" emma:confidence="0">
                  <emma:literal>gate))</emma:literal>
                </emma:interpretation>
                <emma:interpretation id="interp6" emma:lang="en-US" emma:confidence="0">
                  <emma:literal>ones</emma:literal>
                </emma:interpretation>
                <emma:interpretation id="interp7" emma:lang="en-US" emma:confidence="0">
                  <emma:literal>gate]]</emma:literal>
                </emma:interpretation>
                <emma:interpretation id="interp8" emma:lang="en-US" emma:confidence="0">
                  <emma:literal>gate?]</emma:literal>
                </emma:interpretation>
                <emma:interpretation id="interp9" emma:lang="en-US" emma:confidence="0">
                  <emma:literal>gated]</emma:literal>
                </emma:interpretation>
              </emma:one-of>
            </emma:emma>
          </inkml:annotationXML>
          <inkml:trace contextRef="#ctx0" brushRef="#br0" timeOffset="-32042.4563">6763-3334 13287,'-2'-92'4773,"-12"46"-258,-1 3 129,3 18-2838,-17-9-774,12 18-258,-10 2-387,4 14-129,-2 0-129,4 16-129,1 7 0,4 7 0,4 4 0,1 5-129,5 2 129,6-2 0,0-1-129,8-4 129,8-8 0,1-4 0,5-10 0,4-8 129,1-4-129,2-11 129,-5-10-129,3-4 129,-7-7 129,-1 0-129,-6 1 0,-3 8 129,-4 4-129,-3 3-129,-3 16 130,0 0-130,4 18 0,-4 15 0,3 10 0,1 10 0,0 11 0,1 13 0,-2 6 0,1 1 0,-2 0 0,1-1 0,-1 1 0,-2-9 0,2-6 0,-2-12 0,0-9 0,2-11 0,-2-12 0,-2-9 0,2-16 0,-30 0 0,5-14 0,-4-7 0,-3-11 0,-3-8 0,1-4 0,0-6 0,4 2 0,3 0 0,8 4 0,4 5 0,5 7 0,1 5 0,5 11-259,1 0-257,3 16-129,1-22-774,19 22-1548,0-7-1806,6 2 129,10-2-387,10-2 258</inkml:trace>
          <inkml:trace contextRef="#ctx0" brushRef="#br0" timeOffset="-31636.8555">7360-3177 13674,'13'-64'4773,"-28"39"-387,-11 2 258,-5-4-3096,-1 24-903,-5-3-258,3 6 0,-1 7-129,6 11-129,4-2 0,4 7-129,5 2 0,7 2 0,4 1 0,5-3 0,2 4-129,5-6-129,9-4 129,-16-19 129,34 20 0,-11-20 0,2 0 129,3-14 129,-3-8 0,5-1 129,-5-3 0,2 1-129,-6 3-129,-1 5-129,-3 6 129,-1 6-129,2 5-129,0 12 0,2 9-258,-3 3 0,8 6-258,-5-5-387,12 10-774,-14-13-2580,8-12-129,1-10-258,1-7-129</inkml:trace>
          <inkml:trace contextRef="#ctx0" brushRef="#br0" timeOffset="-30966.0544">7591-3262 11997,'-23'-24'4644,"23"24"-387,0 0 258,0 0-2451,29 2-1161,-10 4 0,19 10-129,-5-9-129,14 9-129,1-9-129,9 0-129,1-7-129,6 0 129,-3-12-129,-1-3 0,-8-4 130,-6-6-259,-14 0 0,-12-2 0,-17 4 0,-4 4 0,-17 6 0,-9 6 0,-3 7 0,-4 2 0,4 16 0,3 8-130,6 4 1,5 8 129,7 3-129,7 1 129,2-1 0,13 0 0,8-5 0,9-6 0,6-3 0,6-8 129,6-8-258,0-9 129,4-2-258,-7-7-258,6-2-774,-12-14-3354,-3-8-129,-4-4-258,-5-10 0</inkml:trace>
          <inkml:trace contextRef="#ctx0" brushRef="#br0" timeOffset="-28938.0508">8652-4011 8256,'0'0'4257,"0"0"129,0 0-387,0 16-2064,0-16 129,24 5-645,-24-5-258,47 13-387,-21-10-258,14 8-129,-5-2 0,6 0-258,-2-4 0,2 0 0,-5-3 0,-3 2 0,-6-4 0,-4 1 0,-7-1 0,-16 0 129,20 0-129,-20 0 0,0 0 0,0 0 0,0 0 0,0 22 0,0-22 0,-2 32 0,-5-9 0,0 11 0,-4 3-129,0 9 129,1 8-129,-3 4 129,-1 10-129,2 1 0,-3 4 0,5 2 0,-1 0 0,2 3 129,0-5 0,2 2 1,-2-4-130,2 0 0,0-5 0,0-1 0,-2-2 0,2-8 0,0-5 0,2-9 0,1-8 0,0-6 0,3-9 0,1-18 0,-2 18 0,2-18 0,0 0 0,0 0 0,0 0 0,0 0 0,-16 14 0,16-14 0,-32 14 0,2-9 0,-13-1 0,-14 0 0,-20-3 0,-11-1 0,-7 0 0,-6 0 0,10 9-388,0-9-4643,18 2-258,13 2 129,26 3-645</inkml:trace>
          <inkml:trace contextRef="#ctx0" brushRef="#br0" timeOffset="-31387.2551">7819-3812 15996,'-16'-62'4902,"16"62"-129,-18-15-258,18 26-3483,-9 9-387,9 15-129,0 10-128,0 12-388,2 7 0,7 10 0,2 6 0,-1 1 0,5 0 0,-8-11-388,5-3-773,-12-22-903,9-8-2838,-9-12 0,0-25-129,-19 18-129</inkml:trace>
          <inkml:trace contextRef="#ctx0" brushRef="#br0" timeOffset="-30685.2539">8582-4022 15609,'91'-18'4902,"-39"18"0,-1 22-258,-15 10-3483,17 25-516,-10 10 129,-4 29-644,-12 11-130,-6 10 0,-9 1 0,-6-3 0,-6-4 0,-7-12 0,-9-8 0,-16-27-130,1-2-4643,-11-14-258,-6-7 0,-4-7-516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55.5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AF884E-4F91-4395-980E-360178C1BD91}" emma:medium="tactile" emma:mode="ink">
          <msink:context xmlns:msink="http://schemas.microsoft.com/ink/2010/main" type="inkDrawing" rotatedBoundingBox="5576,14179 10049,14136 10050,14245 5577,14288" semanticType="underline" shapeName="Other">
            <msink:sourceLink direction="with" ref="{57102306-7152-4511-AEC9-69E4496F031D}"/>
          </msink:context>
        </emma:interpretation>
      </emma:emma>
    </inkml:annotationXML>
    <inkml:trace contextRef="#ctx0" brushRef="#br0">3 98 14706,'0'-29'4644,"3"13"-129,1 0-387,-4 16-3354,0 0-258,28 7 0,-5-5-129,22 5 0,12-3 0,23 5 0,10-4-129,21 7 129,8-4-129,20 6 0,15-4-129,26 1 1,16-9-130,21 0 0,30-2 0,29-15 0,14-2 0,17-5 0,6-1 0,-10 4 0,-19 4 0,-24 7 0,-41 4 0,-39 4 0,-38 0 0,-39 7 0,-39 6 0,-35-8 0,-19 14-904,-28-13-3740,-15 3-387,-17-2 129,-12 3-258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3:46.53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F839393-3ACD-4B2B-B886-A1F066BA4E35}" emma:medium="tactile" emma:mode="ink">
          <msink:context xmlns:msink="http://schemas.microsoft.com/ink/2010/main" type="inkDrawing" rotatedBoundingBox="6213,17344 10043,17408 10042,17443 6212,17379" semanticType="strikethrough" shapeName="Other">
            <msink:sourceLink direction="with" ref="{9545767D-65F0-48BF-8517-7FDA6C9330CC}"/>
          </msink:context>
        </emma:interpretation>
      </emma:emma>
    </inkml:annotationXML>
    <inkml:trace contextRef="#ctx0" brushRef="#br0">62 2 12642,'-57'0'5031,"37"0"-387,20 0 129,0 0-3354,16-5-387,24 5-387,4 0-129,22 8-129,16-4 129,33 5-258,20-2 129,27 4 0,22-4-257,31-2-130,25-1 0,20-3 0,10-1 0,7 2 0,3-2 0,-6 0 0,-18 0 0,-27 0 0,-33 0 0,-34 0 0,-31 2 0,-40 0 0,-27 7 0,-39-9 0,-9 3-4258,-30 1-644,-23 5-258,-19 0-258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35:02.7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3275957-8BEA-41B1-AE40-48B8775A8062}" emma:medium="tactile" emma:mode="ink">
          <msink:context xmlns:msink="http://schemas.microsoft.com/ink/2010/main" type="writingRegion" rotatedBoundingBox="9589,11119 11622,11946 11240,12884 9207,12056"/>
        </emma:interpretation>
      </emma:emma>
    </inkml:annotationXML>
    <inkml:traceGroup>
      <inkml:annotationXML>
        <emma:emma xmlns:emma="http://www.w3.org/2003/04/emma" version="1.0">
          <emma:interpretation id="{69F06727-327E-471D-9AD0-EFFF1A4048FB}" emma:medium="tactile" emma:mode="ink">
            <msink:context xmlns:msink="http://schemas.microsoft.com/ink/2010/main" type="paragraph" rotatedBoundingBox="9589,11119 11622,11946 11240,12884 9207,120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DEBA38-8897-444C-BF4E-B6A3F865FAAD}" emma:medium="tactile" emma:mode="ink">
              <msink:context xmlns:msink="http://schemas.microsoft.com/ink/2010/main" type="line" rotatedBoundingBox="9589,11119 11622,11946 11240,12884 9207,12056"/>
            </emma:interpretation>
          </emma:emma>
        </inkml:annotationXML>
        <inkml:traceGroup>
          <inkml:annotationXML>
            <emma:emma xmlns:emma="http://www.w3.org/2003/04/emma" version="1.0">
              <emma:interpretation id="{17D7102D-232F-423C-B995-24C8B2C2D7FB}" emma:medium="tactile" emma:mode="ink">
                <msink:context xmlns:msink="http://schemas.microsoft.com/ink/2010/main" type="inkWord" rotatedBoundingBox="9589,11119 11622,11946 11240,12884 9207,12056"/>
              </emma:interpretation>
              <emma:one-of disjunction-type="recognition" id="oneOf0">
                <emma:interpretation id="interp0" emma:lang="en-US" emma:confidence="1">
                  <emma:literal>Voss</emma:literal>
                </emma:interpretation>
                <emma:interpretation id="interp1" emma:lang="en-US" emma:confidence="0">
                  <emma:literal>Vps</emma:literal>
                </emma:interpretation>
                <emma:interpretation id="interp2" emma:lang="en-US" emma:confidence="0">
                  <emma:literal>Vass</emma:literal>
                </emma:interpretation>
                <emma:interpretation id="interp3" emma:lang="en-US" emma:confidence="0">
                  <emma:literal>VPs</emma:literal>
                </emma:interpretation>
                <emma:interpretation id="interp4" emma:lang="en-US" emma:confidence="0">
                  <emma:literal>VDs</emma:literal>
                </emma:interpretation>
              </emma:one-of>
            </emma:emma>
          </inkml:annotationXML>
          <inkml:trace contextRef="#ctx0" brushRef="#br0">1 393 13803,'8'-52'4644,"1"27"-258,0 7 129,-9-6-3096,0 24-645,20-25 0,-20 25-387,21-13 129,-21 13-258,29 9 0,-8 11-129,0 10 0,4 11 0,2 9 0,3 14 0,-1 9 0,-3 1 0,-3-1-129,-3-5 0,-4-8 0,0-10 0,-5-11 130,-3-14-130,-8-25 0,0 0 0,20-14 0,-13-22 0,0-13 0,2-12 0,4-14 0,1-6 0,2-8 0,2-2 0,-1 4 0,-1 7 0,-1 7 0,-3 12 0,-3 13 0,-4 11 0,-1 14 0,-4 5 0,0 18-775,0 0-3611,0 21-516,2 2 0,5 11-258,2 5-258</inkml:trace>
          <inkml:trace contextRef="#ctx0" brushRef="#br0" timeOffset="670.8009">997 665 16383,'17'-20'4644,"-17"20"129,0 0-387,9 15-3612,-9 1-258,4 14 0,-4 0 0,5 11-257,-1 3-259,3 1 0,-2-2 0,2-4 0,0-4 0,-5-10 0,4-2-130,-6-23-515,3 22-258,-3-22-387,0 0-516,-16-38-1032,14 15-903,-14-16-516,-3-5-258,-4-12 774,1 12 1548,-6-6 1161,-1 4 1419,8 12 1806,-4 4 774,6 5 774,19 25 258,-6-18-645,6 18-774,22 0-903,1 0-516,21 13-129,1-3-129,15 17-129,-7-6-129,10 11-129,-8-1-258,-4 4 0,-10 1-129,-7-2 129,-11-1-129,-9-1 1,-12 0-130,-2-5 0,-19 0 0,-15-6 0,-12 0 0,-11-3 0,-7-4 0,-11-3 0,-1-2 0,-1-2 0,4-1 0,9-3 0,14 2 0,6-5-775,19 8-644,-5-8-1677,30 0-1677,0 0 0,0 0-258,16 0 0</inkml:trace>
          <inkml:trace contextRef="#ctx0" brushRef="#br0" timeOffset="1107.6018">1786 756 11997,'0'-45'4386,"0"45"-258,-32-18 129,2 11-2709,30 7-516,-39 13-129,27 4-258,-6-4-258,12 8 0,1-3-129,5 5 0,9-5-129,11 3 129,6-1-129,8 3 0,5-3 0,6 3 0,1-2-129,0 2 129,-3-1 0,-2-1 0,-11-2 0,-5 3 258,-11-4-129,-9 1 129,-10-3-257,-14 0-130,-13-3 0,-11-1 0,-9-1 0,-10-1 0,-4-1 0,-5-3 0,5 1 0,-10-7-1291,13 0-3224,7 0-516,6 0 258,12-6-516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1:37.2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C5093B-58B1-48A4-BB58-39F4BBF00B4E}" emma:medium="tactile" emma:mode="ink">
          <msink:context xmlns:msink="http://schemas.microsoft.com/ink/2010/main" type="writingRegion" rotatedBoundingBox="1509,11307 25360,10935 25485,18952 1634,19324"/>
        </emma:interpretation>
      </emma:emma>
    </inkml:annotationXML>
    <inkml:traceGroup>
      <inkml:annotationXML>
        <emma:emma xmlns:emma="http://www.w3.org/2003/04/emma" version="1.0">
          <emma:interpretation id="{3393F59F-61D7-4278-B6B0-932D2B8215C8}" emma:medium="tactile" emma:mode="ink">
            <msink:context xmlns:msink="http://schemas.microsoft.com/ink/2010/main" type="paragraph" rotatedBoundingBox="1509,11307 9115,11188 9137,12585 1531,127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7AD104-FC6F-435A-93FC-EF2927ABA99F}" emma:medium="tactile" emma:mode="ink">
              <msink:context xmlns:msink="http://schemas.microsoft.com/ink/2010/main" type="line" rotatedBoundingBox="1509,11307 9115,11188 9137,12585 1531,12704">
                <msink:destinationLink direction="with" ref="{103764E3-C09C-4081-BC7D-7E317375C9C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AAFE7C4-ACB9-44C4-92C9-65976EAC69F0}" emma:medium="tactile" emma:mode="ink">
                <msink:context xmlns:msink="http://schemas.microsoft.com/ink/2010/main" type="inkWord" rotatedBoundingBox="1509,11307 6433,11230 6455,12627 1531,12704"/>
              </emma:interpretation>
              <emma:one-of disjunction-type="recognition" id="oneOf0">
                <emma:interpretation id="interp0" emma:lang="en-US" emma:confidence="0">
                  <emma:literal>IDs=0,</emma:literal>
                </emma:interpretation>
                <emma:interpretation id="interp1" emma:lang="en-US" emma:confidence="1">
                  <emma:literal>ID 5=0,</emma:literal>
                </emma:interpretation>
                <emma:interpretation id="interp2" emma:lang="en-US" emma:confidence="0">
                  <emma:literal>IDs=0.</emma:literal>
                </emma:interpretation>
                <emma:interpretation id="interp3" emma:lang="en-US" emma:confidence="0">
                  <emma:literal>Ids=0,</emma:literal>
                </emma:interpretation>
                <emma:interpretation id="interp4" emma:lang="en-US" emma:confidence="0">
                  <emma:literal>IDs=o,</emma:literal>
                </emma:interpretation>
              </emma:one-of>
            </emma:emma>
          </inkml:annotationXML>
          <inkml:trace contextRef="#ctx0" brushRef="#br0">21 10467 11868,'-20'-21'4773,"20"21"-387,-4-19 258,-3 3-2709,22 16-516,-15 0-516,46-4-129,-16 0-129,18 4-129,2 0-129,10 0 0,3 4-257,2 0-130,1-3 0,0-1 0,-4 0 0,-10 0 0,-2 0-517,-18-1-386,7 1-1161,-23 0-2838,-16 0 129,0 0-387,0 0 0</inkml:trace>
          <inkml:trace contextRef="#ctx0" brushRef="#br0" timeOffset="-405.6007">373 10523 10965,'-6'-18'4902,"6"18"-258,0 0 129,0 0-2322,-16-9-774,16 9-903,0 0 0,0 0-387,0 18 0,2 0-258,0 3 0,3 9 0,1 4-129,1 9 129,-2 1-129,4 4 0,2 4-129,-1-1 258,3 3-258,-3-5 258,1 1-129,0-5 0,-1-4-129,-4-6 0,-1-6-129,-5-10-129,2 3-129,-2-22-258,0 21-1032,0-21-2838,-13 0 0,13 0-258,-16-29-258</inkml:trace>
          <inkml:trace contextRef="#ctx0" brushRef="#br0" timeOffset="421.2007">22 11289 12126,'0'0'4773,"0"0"-129,0 0 0,9 11-2451,-9-11-1290,30 0 0,-10 0-258,12 0-129,-2 0-129,11 2-129,-2 0-129,8-1-129,-1 1-129,-2-2-258,6 4-516,-14-10-1548,6 5-2193,-3-1-258,-5-4-258,0 5-129</inkml:trace>
          <inkml:trace contextRef="#ctx0" brushRef="#br0" timeOffset="1216.802">768 10934 11094,'-16'-18'4773,"5"2"-129,11 16 0,16 3-2322,-16-3-903,43 23-516,-10-5-258,17 16-129,4-2 0,6 12-129,1 3-129,-1 1 0,-5 0-129,-5 2 0,-13-8 1,-6-1-130,-14-5 0,-11-2 0,-6-2 0,-18-6 0,-14-1 0,-16-2 0,-9-3 0,-12-4 0,-4 0 0,-4-9 0,8-2-388,3-5-386,16 2-258,0-11-1548,20 0-2064,30 9-258,-21-21 0,21 21-387</inkml:trace>
          <inkml:trace contextRef="#ctx0" brushRef="#br0" timeOffset="858.0015">926 10992 10707,'5'-25'4902,"-5"25"-258,0 0 129,-2-25-2193,2 25-1032,0 0-516,0 18-258,0-18-258,-3 39-129,-2-8 0,5 8-129,0 5 1,0 8-259,0 1 0,7 0 0,2-1 0,-1-6 0,5-5 0,-1-7 0,-3-5 0,-2-10 0,2-1-259,-9-18-257,11 18-645,-11-18-2064,-12-11-1677,12 11 0,-13-32-258,4 9 0</inkml:trace>
          <inkml:trace contextRef="#ctx0" brushRef="#br0" timeOffset="2402.4042">1774 11103 5418,'0'-29'4386,"0"29"258,-3-20-387,3 20-1290,-27-16-774,27 16-645,-28-1-645,28 1-258,-38 0-129,19 12-129,-6-3-129,4 5 0,-1-3 0,6 3 0,16-14-129,-23 22 129,23-22-129,-7 23 129,7-23-129,11 26 129,6-11 0,10 2 0,3-1 129,8 6-129,3-6 0,5 5 0,0-1 0,2 1-129,-3-1 0,-5 4 129,0-2-129,-8 1 1,-6-4-130,-6-1 0,-20-18 0,12 31 0,-12-31 0,-17 21 0,-10-14 0,-5 0 0,-5-3 0,-8 1 0,1-5 0,-3 0 0,1 0 0,3-5 0,1-2 0,3-4 0,5 0 0,4-1 0,6 5 0,3-6-517,21 13-1160,-25 0-3225,25 0-129,0 0-258,0 0 129</inkml:trace>
          <inkml:trace contextRef="#ctx0" brushRef="#br0" timeOffset="6801.6119">2301 10951 7224,'-21'0'4515,"21"0"129,-16 11-258,16-11-1548,0 0-903,0 0-387,0 0-387,0 0-258,0 0-258,14 7 0,2-7-129,10 5 0,3-3-129,7 5 0,-1-1-129,4 1 1,-1-2-259,-3 4 0,-1 2-130,-6-6-128,1 9-516,-13-14-903,9 6-2967,-25-6-387,14 16-129,-14-16-258</inkml:trace>
          <inkml:trace contextRef="#ctx0" brushRef="#br0" timeOffset="7020.0123">2363 11215 13545,'0'0'4773,"0"0"-258,0 0 129,0 0-3741,22 24-258,-3-20 0,15 5-387,3 0-258,6-9-774,21 3-2967,-2-1-903,6-2 0,8-2-387,4-8-516</inkml:trace>
          <inkml:trace contextRef="#ctx0" brushRef="#br0" timeOffset="7893.6138">3612 10779 9546,'-25'-25'4902,"-11"5"-258,17 19-258,-8 1-1548,-5 0-1677,13 10-258,-6 4-387,7 13-129,0 5-129,9 13 0,4 4-258,5 8 129,7 4 0,9 3-129,7-4 0,4-1 0,3-7 0,2-10 129,-2-10-129,2-7 258,-3-14 0,1-6 129,-7-7 129,6-10 129,-12-16-128,5-8-517,-12-14 0,3-5 0,-13-9 0,0-2 0,-16-1 0,-7-1 0,-8 9 0,-1 8 0,-1 10 0,-1 7 0,11 18 0,-7 0 0,30 16-4645,-15 12-773,15 12 258,2 6-516</inkml:trace>
          <inkml:trace contextRef="#ctx0" brushRef="#br0" timeOffset="8190.0144">4912 11481 14835,'0'0'4773,"16"2"0,-16-2-129,0 0-3483,0 0-516,4 22 0,-4-22-129,-6 23-258,6-23 0,-16 33-258,6-9 129,-3-1-516,3 7-387,-17-3-3870,7-4-387,-3-2 0,-3-3-387</inkml:trace>
        </inkml:traceGroup>
        <inkml:traceGroup>
          <inkml:annotationXML>
            <emma:emma xmlns:emma="http://www.w3.org/2003/04/emma" version="1.0">
              <emma:interpretation id="{E1CA2BCE-6444-437E-8078-AC02782E905B}" emma:medium="tactile" emma:mode="ink">
                <msink:context xmlns:msink="http://schemas.microsoft.com/ink/2010/main" type="inkWord" rotatedBoundingBox="7526,11353 9117,11328 9133,12297 7541,12322"/>
              </emma:interpretation>
              <emma:one-of disjunction-type="recognition" id="oneOf1">
                <emma:interpretation id="interp5" emma:lang="en-US" emma:confidence="0">
                  <emma:literal>Vin</emma:literal>
                </emma:interpretation>
                <emma:interpretation id="interp6" emma:lang="en-US" emma:confidence="0">
                  <emma:literal>Van</emma:literal>
                </emma:interpretation>
                <emma:interpretation id="interp7" emma:lang="en-US" emma:confidence="0">
                  <emma:literal>Vim</emma:literal>
                </emma:interpretation>
                <emma:interpretation id="interp8" emma:lang="en-US" emma:confidence="0">
                  <emma:literal>vein</emma:literal>
                </emma:interpretation>
                <emma:interpretation id="interp9" emma:lang="en-US" emma:confidence="0">
                  <emma:literal>Vein</emma:literal>
                </emma:interpretation>
              </emma:one-of>
            </emma:emma>
          </inkml:annotationXML>
          <inkml:trace contextRef="#ctx0" brushRef="#br0" timeOffset="9718.8168">6013 10604 12771,'0'-72'5160,"-2"41"-387,-1 6 0,3 25-2580,-2-26-1032,2 26-516,0 0 0,14 25-258,-1-6-128,8 11-259,2 4 0,8 9 0,1 1 0,1 6 0,-2 2 0,1 5 0,-4 0 0,-3-2 0,-4-4 0,-3-4 0,-4-8 0,-3-11 0,0-6 0,-11-22 0,0 0 0,0 0 0,14-34 0,-9-7 0,-1-9 0,3-12 0,0-6 0,4-5 0,-2 2 0,-1 5 0,3 8 0,-4 10 0,0 12 0,-3 9 0,-4 27 0,3-23 0,-3 23 0,0 0-2065,13 14-2837,-8 2-258,6 4-258,1 5 129</inkml:trace>
          <inkml:trace contextRef="#ctx0" brushRef="#br0" timeOffset="11372.42">6702 10620 13545,'-11'-39'4773,"11"39"-645,11-17 258,10 17-3870,4 3-1806,10 11-2838,-6-1-129,8 12-387,-5-2-129</inkml:trace>
          <inkml:trace contextRef="#ctx0" brushRef="#br0" timeOffset="10795.2189">6922 10896 1806,'-14'-25'2580,"14"25"-1290,0 0 258,-14-16-258,14 16 0,0 0 258,0 0 129,0 0 0,0 0-258,0 0 129,0 0 0,0 0-129,0 0-129,14 2-129,-14-2-387,0 0 0,0 0-258,20 9 129,-20-9-129,0 0 129,0 0 0,0 0-129,0 0 129,0 0-129,0 0 0,0 0-129,0-9-129,0 9 0,0 0 0,-11-20-129,11 20 0,-25-10-129,25 10 0,-29-4 0,29 4 0,-30 0 0,30 0 0,-26 13 0,26-13 0,-27 28 0,14-7 0,3 8 129,-1 3-129,4 4 0,2-1 0,3 1 129,2-3-258,0 0 258,7-7-129,2-1 129,2-5-129,3-3 0,-14-17 0,28 32 129,-12-16-129,2-1 0,-2-3 129,0 2-129,-16-14 129,23 16 0,-23-16 0,16 9 0,-16-9 0,0 0 130,0 0-259,0 0 0,0 0 0,0 0 0,0 0 0,0 0 0,0 0 0,0 0 0,0 0 0,0 0 0,0 0 0,0 0 0,0 0 0,0 0 0,0 0 0,0 0 0,0 0 0,0 0 0,0 0 0,0 0 0,0 0 0,0 0 0,0 0 0,0 0 0,0 0 0,0 0 0,0 0 0,0 0 0,0 0 0,0 0 0,0 0 0,0 0 0,0 0 0,0 0 0,0 0 0,0 0 0,0 0 0,0 0-130,0 0 1,0 0-129,0 0 0,0 0-129,0 0-258,0 0-387,0 0-1935,0 0-1935,0 0 387,0 0-516,6-10 0</inkml:trace>
          <inkml:trace contextRef="#ctx0" brushRef="#br0" timeOffset="11216.4197">6751 10871 9675,'-1'-28'4902,"1"28"-129,-6-20-129,5 2-774,1 18-2451,0 0-516,0 0-387,0 15 0,1 8-129,5 7-258,3 13 129,-2 5 0,5 9-129,-1 3 0,1 2 0,-1 1-129,-2-8 130,-2-9-260,-2-10 130,1-6-129,-6-12-129,0-18-129,0 16-258,0-16-774,0 0-2064,-11-22-1419,6-4 129,-1-12-129,1-10-645</inkml:trace>
          <inkml:trace contextRef="#ctx0" brushRef="#br0" timeOffset="11809.2207">7196 10905 13674,'21'-2'5031,"-1"9"-516,-20-7 129,9 27-3354,2 2-516,-6-1-129,6 8-129,-6 1-258,2 0 0,-3-1-387,-3-4 129,3-5 0,-4-10-129,0-17 0,2 16 0,-2-16 0,7-14 129,0-9 129,0-7-129,2-6 129,2-1 0,-1-6 0,3 9 0,-4 2 129,0 9-129,-2 4 129,-7 19-129,17-9 0,-17 9 0,24 21 1,-10 8-130,4 4 0,-1 6 0,5 8-259,-3-3-257,8 10-516,-16-14-3483,10-4-258,-3-9-129,1-6-258</inkml:trace>
        </inkml:traceGroup>
      </inkml:traceGroup>
    </inkml:traceGroup>
    <inkml:traceGroup>
      <inkml:annotationXML>
        <emma:emma xmlns:emma="http://www.w3.org/2003/04/emma" version="1.0">
          <emma:interpretation id="{6E8EE455-25E9-4396-9C4C-407C6F726E44}" emma:medium="tactile" emma:mode="ink">
            <msink:context xmlns:msink="http://schemas.microsoft.com/ink/2010/main" type="paragraph" rotatedBoundingBox="5735,11915 23913,11348 24080,16711 5902,172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D3B0C6C-8AB9-477E-90CF-8E21868EEBBC}" emma:medium="tactile" emma:mode="ink">
              <msink:context xmlns:msink="http://schemas.microsoft.com/ink/2010/main" type="line" rotatedBoundingBox="5735,11915 22554,11391 22639,14145 5821,14669">
                <msink:destinationLink direction="with" ref="{103764E3-C09C-4081-BC7D-7E317375C9C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2FA6A71-4BC9-4064-9612-F0D9FDEDAF7D}" emma:medium="tactile" emma:mode="ink">
                <msink:context xmlns:msink="http://schemas.microsoft.com/ink/2010/main" type="inkWord" rotatedBoundingBox="5800,13173 8754,13157 8759,14153 5806,14170"/>
              </emma:interpretation>
              <emma:one-of disjunction-type="recognition" id="oneOf2">
                <emma:interpretation id="interp10" emma:lang="en-US" emma:confidence="0">
                  <emma:literal>unto,</emma:literal>
                </emma:interpretation>
                <emma:interpretation id="interp11" emma:lang="en-US" emma:confidence="0">
                  <emma:literal>Mnlox</emma:literal>
                </emma:interpretation>
                <emma:interpretation id="interp12" emma:lang="en-US" emma:confidence="0">
                  <emma:literal>unbox</emma:literal>
                </emma:interpretation>
                <emma:interpretation id="interp13" emma:lang="en-US" emma:confidence="0">
                  <emma:literal>undo</emma:literal>
                </emma:interpretation>
                <emma:interpretation id="interp14" emma:lang="en-US" emma:confidence="0">
                  <emma:literal>Molex</emma:literal>
                </emma:interpretation>
              </emma:one-of>
            </emma:emma>
          </inkml:annotationXML>
          <inkml:trace contextRef="#ctx0" brushRef="#br0" timeOffset="15693.6275">4286 13251 10836,'0'16'4773,"0"-16"-129,0 0 129,0 0-2580,0 0-645,0-9-129,0 9-387,11-24-129,5 4-257,-7-14-646,10-3 0,1-13 0,6-9 0,1-8 0,0-8 0,-1-3 0,-1-2 0,0 0 0,-5 8 0,-6 7 0,-5 13 0,-4 11 0,-1 11 0,-4 12 0,0 18 0,0 0 0,-11 11 0,4 12 0,0 5 0,3 10 0,1 3 0,3 5 0,2 4 0,12-4 0,5 0 0,3-5 0,4-4 0,3-3 0,1-5 0,-3-8 0,1-7 0,-1-8 0,-2-6 0,2-11 0,-3-16 0,0-6 0,-3-14 0,-2-8 0,-2-7 0,-5-2 0,-5 5 0,-3 4 0,-4 9 0,0 8 0,-2 10 0,2 28 0,0 0 0,-20 0 0,15 16 0,3 14 0,0 8 0,2 4 0,2 8 0,7 0 0,5-2 0,2-2 0,2-7 0,5 2 0,-5-16-904,14 11-1547,-7-19-2580,-2-6 0,-2-6-129,3-3-258</inkml:trace>
          <inkml:trace contextRef="#ctx0" brushRef="#br0" timeOffset="16083.6282">5232 12741 10707,'0'0'4902,"0"0"-258,0 0 129,0 0-1677,29 21-1935,-29-21-129,21 36-258,-12-17-258,5 6-258,-3 0 0,0-2-387,-2-1 0,-2-6-129,-7-16 129,5 19-129,-5-19 0,0 0 129,4-21 129,-3-2 129,-1-4 0,2-3 129,0-4-129,1 7 129,1-1 0,3 6 0,-3 3-129,-4 19 0,21-16 0,-1 16 1,3 5-130,7 13 0,4 3 0,1 2-130,4 6 130,1-1-258,-1 3-129,-11-10-387,8 7-516,-22-12-3354,7-5-258,-1-7-129,-1-4 0</inkml:trace>
          <inkml:trace contextRef="#ctx0" brushRef="#br0" timeOffset="16660.8291">6138 12341 15093,'-46'-52'5031,"24"34"-129,3 8-258,19 10-3483,-34 0-387,20 21-258,-6 4-129,4 12-128,2 9-259,1 11 0,4 6 0,8-1 0,1 4 0,9-8 0,8-6 0,5-6 0,6-10 0,2-11 0,2-11 0,2-9-130,0-5 130,0-10 0,0-10-129,-2-10 129,-2-4-129,-5-2 258,-4 1-258,-7 1 258,-5 4-129,-5 7 0,-4 7 0,0 16 0,0 0 0,-18 0 0,7 17 0,2 7-129,4 0 129,2 5-129,3 3 258,1-4-129,12-1 0,5-2 0,1-7 129,2-4 0,1-7 1,3-7-130,-6-2 0,4-12 0,-7-9 0,-1-6 0,-8-8 0,-2-4 0,-5-1 0,-3-1 0,-8 5 0,-5 1 0,7 16-259,-14-9-3224,23 30-1419,-14-18-129,14 18-387,0 0-129</inkml:trace>
          <inkml:trace contextRef="#ctx0" brushRef="#br0" timeOffset="17035.2298">6662 12625 14706,'68'25'4902,"-31"-7"-387,4 9-387,-7-10-2967,16 12-516,-6-6-129,1 4-516,-2-1 129,-6-8-516,2 3-258,-14-15-1548,3-4-2580,-4-2 387,-7-6-516,-1-13 774,4 3 2193,-18-9 1290,1-6 774,-1 10 2193,-4 0 2322,-8-1 0,-5 5 129,-4 8-774,-13-5-2064,14 14-645,-16 3-387,8 13-258,-8 0-129,3 9-257,-1 5-259,0 2 0,2 7 0,0-7-646,12 11-902,-9-13-3096,8-1-387,-2-6 129,1-7-387</inkml:trace>
        </inkml:traceGroup>
        <inkml:traceGroup>
          <inkml:annotationXML>
            <emma:emma xmlns:emma="http://www.w3.org/2003/04/emma" version="1.0">
              <emma:interpretation id="{01B8046E-3AD2-4DDC-8379-39B73212FDE2}" emma:medium="tactile" emma:mode="ink">
                <msink:context xmlns:msink="http://schemas.microsoft.com/ink/2010/main" type="inkWord" rotatedBoundingBox="13453,12849 19056,12674 19105,14255 13503,14430">
                  <msink:destinationLink direction="with" ref="{84BE4C5D-5C8E-4002-B2C4-00CB7DE55358}"/>
                  <msink:destinationLink direction="to" ref="{342F6B50-6792-48DE-BBF9-99BE2EED8EB7}"/>
                </msink:context>
              </emma:interpretation>
              <emma:one-of disjunction-type="recognition" id="oneOf3">
                <emma:interpretation id="interp15" emma:lang="en-US" emma:confidence="0">
                  <emma:literal>is-verbs-rpt</emma:literal>
                </emma:interpretation>
                <emma:interpretation id="interp16" emma:lang="en-US" emma:confidence="0">
                  <emma:literal>is-verbs-vps</emma:literal>
                </emma:interpretation>
                <emma:interpretation id="interp17" emma:lang="en-US" emma:confidence="0">
                  <emma:literal>is-verbs-vps.</emma:literal>
                </emma:interpretation>
                <emma:interpretation id="interp18" emma:lang="en-US" emma:confidence="0">
                  <emma:literal>ive)Vos-VD?</emma:literal>
                </emma:interpretation>
                <emma:interpretation id="interp19" emma:lang="en-US" emma:confidence="0">
                  <emma:literal>is-versos-vps</emma:literal>
                </emma:interpretation>
              </emma:one-of>
            </emma:emma>
          </inkml:annotationXML>
          <inkml:trace contextRef="#ctx0" brushRef="#br0" timeOffset="112819.3981">12084 12824 12642,'-14'-23'4644,"-4"20"-129,-5 3 0,4-6-2322,19 6-1161,-25 9-258,25-9-258,-11 22-129,11-22 0,5 21-258,15-9 129,3 1 0,13 1-129,4 2 0,5 4 0,1 1 1,-1 4-130,-6-2 0,-5 4 0,-11-2 0,-13 0 0,-10-4 0,-14 0 0,-13-1 0,-13-6 0,-3 4 0,-16-16-1291,15 5-3353,-11-7-387,8 0 129,8-2-258</inkml:trace>
          <inkml:trace contextRef="#ctx0" brushRef="#br0" timeOffset="113131.3987">12661 12787 15222,'39'-7'4773,"-23"3"129,-16 4-387,21-7-3741,-1 7-129,-1-3-258,15 3 0,2-4-387,10 2 129,7 1-516,1-5-129,10 6-258,-13-12-1806,8 8-2064,0-5-129,-6-1-258,-9-1-129</inkml:trace>
          <inkml:trace contextRef="#ctx0" brushRef="#br0" timeOffset="113443.3992">13511 12520 14448,'0'0'5160,"0"11"-387,7 12 0,-4 0-3483,26 16-387,-10 0 0,14 11-516,-3 0-257,0 2-130,0-1 0,-3-1 0,-4-7 0,-3-9 0,1-11 0,0-13 0,-1-10 0,3-19 0,0-19 0,0-17 0,2-12 0,0-15 0,-4-11 0,-5-8 0,-1 1 0,-8 6 0,0 18-388,-7 3-902,2 30-3483,-8 14-258,6 29 129,-26 9-645</inkml:trace>
          <inkml:trace contextRef="#ctx0" brushRef="#br0" timeOffset="113895.8">14422 12832 15867,'42'14'4902,"-24"-11"-129,0 3-129,-2-5-4257,16 1 129,3-2-258,12 0 0,4-3-129,6-3-129,0 1 0,0-4-129,-4 6-129,-12-6-516,0 9-645,-23-6-2064,-18 6-1290,18-5-129,-18 5-258,-14-4 0,14 4 2451,-41 2 1419,16 4 1548,0 4 2838,3 8 1548,-2-2 387,9 5-387,3 8-258,-2-10-1677,14 20-774,0-10-774,5 12-258,0-9-258,11 5-258,-5-3-258,1-2-129,4-2-516,-10-14-645,12 4-3354,-18-20-387,8 16 0,-8-16-387</inkml:trace>
          <inkml:trace contextRef="#ctx0" brushRef="#br0" timeOffset="114192.2006">14920 11862 15093,'64'27'5031,"-18"14"0,4 17-387,7 22-3870,0 9-387,7 16 129,-8 6-258,-7 4-129,-14 3 129,-14-3-129,-15-8-129,-13-7 0,-20-4-129,-21-15-387,0 10-1677,-18-20-2451,-5-5-387,-2-11-129,-2-10-258</inkml:trace>
          <inkml:trace contextRef="#ctx0" brushRef="#br0" timeOffset="114707.0015">15492 11946 11868,'25'7'5160,"-2"16"-516,9 18 129,8 7-2451,8 23-1548,0 4-258,7 14 0,-5-4-258,-1 4-129,-8-9 0,-5-12-129,-9-13 129,-6-16 0,-7-18 0,-14-21 129,25-5-129,-16-29 0,-2-19 129,2-20-129,-2-18 0,4-12-129,-4-6 129,2 1-258,-2 7 129,-2 12-129,2 16-258,-7 14-387,11 36-1161,-11 23-2967,0 0 0,3 12-258,3 26-387</inkml:trace>
          <inkml:trace contextRef="#ctx0" brushRef="#br0" timeOffset="115175.0023">16424 12490 14061,'31'52'5160,"-17"-24"-258,0 4 0,-7-3-3870,7 11-387,-5-6 0,4 4-258,-4-8-258,-2-5-258,0-4-129,-7-21-258,4 20-258,-4-20-387,-6-16-387,-13-20-129,10 8 0,-20-24 129,8 9 258,-13-15 645,4 4 387,3 4 645,-3 4 387,16 14 387,-4-2 258,18 34 0,5-23 0,27 27-258,0 5-129,20 19-258,-2-1 0,10 14-258,-3-2 0,4 4-258,-8-1 0,-7 1 0,-14-4-129,-12-2 1,-18-5-130,-11-3 0,-22-6 0,-15-3 0,-7-3-130,-15-6-644,8 5-129,-13-16-1419,19 0-2709,6 0 129,11-3-387,14-3 129</inkml:trace>
          <inkml:trace contextRef="#ctx0" brushRef="#br0" timeOffset="115580.603">17421 12593 12771,'-16'-12'4773,"0"12"-516,-2 0 258,-4 0-3612,22 0-516,-30 16-258,30-16 0,-28 25-129,28-25 129,-13 26 0,13-10 129,0-16 0,32 32 258,-5-17-129,10 4 129,1-3 129,4 5-258,-6-6 129,-2 6-258,-9-5 129,-8 4-129,-13-3-129,-6 5 1,-19-3-260,-15-4-128,-3 1-129,-12-9-387,1 7-387,-18-16-1548,15-1-2322,3-8 129,7-3-258,11-4-129</inkml:trace>
          <inkml:trace contextRef="#ctx0" brushRef="#br0" timeOffset="115845.8035">17911 12415 15996,'89'-5'5031,"-37"3"0,1 2-387,-1 0-4128,3 0-387,4 0-258,-6 0-258,2 2-387,-14-11-1161,11-3-2838,-13-4-129,-3-8-258,-4-6 0</inkml:trace>
          <inkml:trace contextRef="#ctx0" brushRef="#br0" timeOffset="13603.2239">10868 10805 12771,'-27'9'4902,"11"4"-258,16-13 258,-11 34-2838,11-34-774,-9 44-387,2-10-129,7 12-257,-2 2-517,2 7 0,0 2 0,0-3 0,9 1 0,-5-13-259,12 3-4127,-11-15-516,1-5 0,-6-5-516</inkml:trace>
          <inkml:trace contextRef="#ctx0" brushRef="#br0" timeOffset="116189.0041">18714 11885 13287,'0'0'4902,"0"0"0,14 18-129,22 21-3483,-17 4-516,15 19 0,-4 6-387,6 8 0,-6 1-258,-2 1 129,-3-7-258,-3-7 258,-5-14-129,-1-18 0,-1-16 0,-15-16 0,26-20 1,-10-22-130,0-19 0,0-14 0,0-13 0,2-9 0,0-4 0,0 0 0,0 6 0,-6 10 0,0 16 0,-4 12-130,4 18-644,-12 8-258,0 31-2193,0 0-1806,2 16 0,-2 15-387,-2 6 0</inkml:trace>
          <inkml:trace contextRef="#ctx0" brushRef="#br0" timeOffset="116657.0049">19624 12275 13803,'31'51'5160,"-21"-20"-387,-1 2 0,-7-2-3612,12 17-258,-3-9-387,3 5 0,-1-5-387,-1-7 0,-3-5-258,-2-9 0,-7-18-258,0 0-258,0 0-129,-18-27-129,4-1-129,-16-22 0,5 4 129,-18-24 129,9 6 387,-1-2 258,5 6 258,10 10 258,4 0 129,16 24 258,9-1 129,27 27 0,1 0-129,20 25 0,-4 0-129,13 17 0,-7 1-129,1 7 0,-10-2-258,-4 0 130,-14-2-388,-10-3 0,-12-6 0,-10-3 0,-18-4 0,-17-5 0,-8 0-130,-16-9-515,3 2-258,-16-18-903,17 0-3096,-3 0 0,8 0-129,14 0-387</inkml:trace>
          <inkml:trace contextRef="#ctx0" brushRef="#br0" timeOffset="117405.8062">20226 11320 16512,'67'-82'5031,"-31"50"0,5 9-258,-13 10-3999,6 15-128,-9 12-646,-6 16 0,-11 6 0,-8 7 0,-4 3 0,-10 0 0,0-5 0,-1-7 0,10-6 0,5-10 0,21-7 0,19-11 0,13-2 0,9-14 0,11 0 0,0-5 0,2 8-517,-15-10-902,10 16-3225,-26 2-387,-10 5 0,-8 0-258</inkml:trace>
        </inkml:traceGroup>
      </inkml:traceGroup>
      <inkml:traceGroup>
        <inkml:annotationXML>
          <emma:emma xmlns:emma="http://www.w3.org/2003/04/emma" version="1.0">
            <emma:interpretation id="{9D6FAD76-84C3-4751-8FAC-BEEC9ADA9223}" emma:medium="tactile" emma:mode="ink">
              <msink:context xmlns:msink="http://schemas.microsoft.com/ink/2010/main" type="line" rotatedBoundingBox="14129,14794 23963,14269 24091,16664 14257,17189"/>
            </emma:interpretation>
          </emma:emma>
        </inkml:annotationXML>
        <inkml:traceGroup>
          <inkml:annotationXML>
            <emma:emma xmlns:emma="http://www.w3.org/2003/04/emma" version="1.0">
              <emma:interpretation id="{779BDDB9-8784-4FBA-8776-7DD92DC5A6A7}" emma:medium="tactile" emma:mode="ink">
                <msink:context xmlns:msink="http://schemas.microsoft.com/ink/2010/main" type="inkWord" rotatedBoundingBox="17686,14749 21202,14561 21265,15737 17749,15925">
                  <msink:destinationLink direction="with" ref="{84BE4C5D-5C8E-4002-B2C4-00CB7DE55358}"/>
                </msink:context>
              </emma:interpretation>
              <emma:one-of disjunction-type="recognition" id="oneOf4">
                <emma:interpretation id="interp20" emma:lang="en-US" emma:confidence="0">
                  <emma:literal>trios-vas-VT</emma:literal>
                </emma:interpretation>
                <emma:interpretation id="interp21" emma:lang="en-US" emma:confidence="0">
                  <emma:literal>VDsLVas-Vi) [</emma:literal>
                </emma:interpretation>
                <emma:interpretation id="interp22" emma:lang="en-US" emma:confidence="0">
                  <emma:literal>VDs[Vas-Vi) [</emma:literal>
                </emma:interpretation>
                <emma:interpretation id="interp23" emma:lang="en-US" emma:confidence="0">
                  <emma:literal>trios-vas-VT)</emma:literal>
                </emma:interpretation>
                <emma:interpretation id="interp24" emma:lang="en-US" emma:confidence="0">
                  <emma:literal>VDs\Vas-Vi) [</emma:literal>
                </emma:interpretation>
              </emma:one-of>
            </emma:emma>
          </inkml:annotationXML>
          <inkml:trace contextRef="#ctx0" brushRef="#br0" timeOffset="121773.8139">16465 13920 14577,'104'-62'5289,"-72"39"-129,-13 10-387,-19 13-3483,0 0-774,0 18 0,-5 14-387,-15 11-129,-6 12 0,-7 11 129,-6 12-129,-5 6 0,-1 5 129,-1-2-258,3-4 258,6-8-258,7-6 258,7-12-129,12-9 0,8-8 129,4-10-129,17-7 130,11-4-130,8-1 0,9 0 0,6 0 0,3 0 0,4 1 0,-2-3 0,-1 2-130,-9-4-386,2 2 0,-16-12-774,13 8-2451,-21-12-1419,-2 0 258,-23 0-516,23-35-258</inkml:trace>
          <inkml:trace contextRef="#ctx0" brushRef="#br0" timeOffset="122163.8146">16775 14041 11352,'-9'-48'5289,"9"48"-516,0 0 129,0 0-2064,23 0-2064,0 18-129,13 17-129,-2 8-129,10 16-129,-3 8 0,3 10-129,-3 5 0,-5-4-129,-4-1 129,-5-12-129,-6-8 0,-3-16 129,-2-18 0,-16-23 1,23-7-130,-12-28 0,-3-19 0,3-12 0,0-12 0,1-11 0,-1-5 0,-2-2 0,0 5 0,-4 9 0,0 17 0,-5 8-388,6 21-644,-12 6-2451,6 30-1548,0 0-129,-17 18-258,9 14-516</inkml:trace>
          <inkml:trace contextRef="#ctx0" brushRef="#br0" timeOffset="122741.0156">17636 14228 9675,'0'-23'4644,"-22"21"-129,5 2-258,2 18-2709,-18-2-645,9 14-129,-9 0-258,8 13 0,2 0-129,10 6 0,3-2-129,10 3 0,5-6 0,16 0-129,4-6 129,7-3 0,0-11 0,2-3 129,-2-12-129,-2-4 0,-5-5 0,-5-14-129,-6-7 0,-7-4-129,-3-4 0,-4-3-258,0 5 129,-6-3-258,-3 7 129,-5 2 0,14 21 0,-25-25-129,25 25 129,-18-11 129,18 11-129,0 0 258,0 0 0,0 0 129,0 0 0,15 11 0,1-8 258,9-1-129,-2-2 129,7 4 0,-2-4-129,1 5 0,-4-1 0,0 8-129,-6 1 0,-1 6-129,-4 6-129,-7 0-129,-1 7-129,-6-4-387,3 15-1032,-8-14-2967,3-1-129,0-8-258,2-20-129</inkml:trace>
          <inkml:trace contextRef="#ctx0" brushRef="#br0" timeOffset="123115.4159">18374 14372 10191,'14'-57'4773,"-14"57"-258,-3-23-129,3 23-2451,-23-2-1161,3 2-387,20 0-129,-30 27-258,14-11 129,0 3-129,7 1 0,3 0 129,6-1 0,6-1 0,15 3 258,2-5 0,15 6 0,-1-5 129,7 8 0,-4-7 0,0 7-129,-7-5 0,-7 3-129,-13 2-129,-10-2 0,-5-2-258,-19-1 0,-7-1-129,-13-6-129,-2 3-129,-12-16-258,10 10-645,-17-15-1419,14-2-1935,7-4-129,7-5 0,13-2-645</inkml:trace>
          <inkml:trace contextRef="#ctx0" brushRef="#br0" timeOffset="123365.0167">18902 14333 13803,'59'2'5289,"-25"-2"-516,10 0 0,-6 0-3741,15 0-645,4-2-258,5-5-258,8 1-258,-6-10-516,12 15-1161,-10-17-2838,-2 2 129,0-4-258,-4-3-645</inkml:trace>
          <inkml:trace contextRef="#ctx0" brushRef="#br0" timeOffset="120447.8115">13884 14119 12900,'-10'-55'5031,"4"36"-516,5 3 387,1 16-2838,0 0-1032,16 10-516,1 19-129,12 12-129,-1 9-129,8 12 129,-1 9-258,3 5 129,-6 1-129,-4-8 0,-3-8 0,-5-10 258,-6-13-129,-2-17 0,-12-21 1,15-9-130,-12-28 0,1-11 0,-2-13 0,3-12 0,0-8 0,1-5 0,-1 6 0,-3 7 0,3 16 0,-3 6-259,5 19-515,-7 3-1290,0 29-2709,18 0-258,-8 20-129,3 10-258</inkml:trace>
          <inkml:trace contextRef="#ctx0" brushRef="#br0" timeOffset="120962.6124">14676 14397 13674,'19'37'4773,"-11"-10"0,-1 1-258,2 12-3612,-8-10-129,14 12-258,-8-8-129,0 0-258,0-5-129,-4-10-129,1-3-129,-4-16-387,0 0 0,-11-12-129,6-10-129,-13-20 258,6 2 0,-17-15 0,4 0 387,-1 0 258,-1 0 258,6 12 0,-2 2 258,10 16-129,2 0 258,11 25 0,22-12 0,15 14-129,4 8 0,18 10 129,1 1-129,13 11 129,-5 2-258,-1 4 0,-10-1-129,-9 4 0,-14-2-129,-14 0 0,-17-2 1,-5-5-130,-22-3 0,-10-4 0,-9-4-130,-7-5 1,-1-2-129,-8-8-129,7 1-129,-3-7-129,16 9-516,-11-11-1677,22 2-1935,8 0 0,20 0-258,0 0-129</inkml:trace>
          <inkml:trace contextRef="#ctx0" brushRef="#br0" timeOffset="121337.0131">15443 14534 13287,'51'-36'4773,"-51"36"-258,7-23 129,-19 12-3612,12 11-516,-27 0-129,11 6-258,-2 1-129,2 4 0,0-1 0,16-10 0,-23 25 0,23-25 0,0 29 0,6-12 129,11 3 129,14 3-129,2 2 129,10 7 0,0-3 0,-1 1 0,-2-4-129,-5 1 129,-14-4-129,-12 2-129,-9-4 0,-17-1-129,-14 0-258,-13-8-129,-1 9-645,-19-17-903,16 5-2580,-5-7-129,7-2-258,8 0-129</inkml:trace>
          <inkml:trace contextRef="#ctx0" brushRef="#br0" timeOffset="123692.6172">20139 13954 11868,'0'0'5031,"16"20"-258,-9 3 0,9 16-3096,-7-7-774,15 14-129,-4-3-387,8 5 0,-3-2-129,-1 0 0,-3-8-258,-2-5 129,-4-8 0,1-16 0,-16-9 0,32-18-129,-13-17 129,1-15 0,3-12-129,2-15 258,2-10-258,-4-7-129,2 5-129,-9 0-129,5 21-516,-18-3-1290,8 27-2451,-7 17-516,-4 27 129,0 0-258</inkml:trace>
          <inkml:trace contextRef="#ctx0" brushRef="#br0" timeOffset="123895.4174">20756 14110 13674,'71'34'5160,"-32"-21"-516,2-4 0,7 1-3870,-9-8-387,6-2-387,-3 0-129,-10-12-1032,9 1-3354,-14-3-129,-13-2-387,-9 0-258</inkml:trace>
          <inkml:trace contextRef="#ctx0" brushRef="#br0" timeOffset="124082.6179">21030 14223 11739,'-25'106'5031,"21"-45"-387,4-1 129,-3-3-3225,8 13-645,2-10-258,9-1-387,-2-9-387,-1-11-129,3-2-645,-16-37-1290,14 23-2580,-14-23 129,18-5-387,-15-13-516</inkml:trace>
          <inkml:trace contextRef="#ctx0" brushRef="#br0" timeOffset="124831.4192">21425 13573 12900,'51'-39'4902,"-15"18"-387,3 1 129,5 8-3354,-5-10-645,17 6-258,-7-1 0,7 6-258,-7 0 0,-1 4 0,-7 4 0,-7 3 129,-5 0-129,-10 14 0,-5 2 0,-3 7 129,-2 7-129,-2 9 0,2 8 0,2 11 0,1 10 129,8 14-258,-1 10 129,10 20 0,1 9 0,9 16 0,0 6 0,7 2 130,1-1-259,2-5 0,-4-9 0,-4-16 0,-9-14 0,-13-13 0,-19-11 0,-12-6 0,-34-10 0,-31-7 0,-33-6 0,-41-6 0,-31-1 0,-35-7 0,-1 13-4258,-33-7-1031,-9 7-129,-9-1-387,6-3-516</inkml:trace>
          <inkml:trace contextRef="#ctx0" brushRef="#br0" timeOffset="119792.6104">12620 14087 12255,'0'0'4902,"33"-9"-645,23 4 129,13 5-2322,23-3-4386,12-5-1935,2-8-129,12 4-387,-10-6-387</inkml:trace>
          <inkml:trace contextRef="#ctx0" brushRef="#br0" timeOffset="119574.21">12924 14281 15609,'0'0'4773,"0"0"129,7 20-258,-4 31-3741,-3 12-387,0 17 129,0 9-129,0 12-257,0 4-259,0 5 0,0-1 0,0-10 0,6-8 0,4-4 0,1-10 0,3-11 0,-1-11 0,3-7 0,0-13 0,2-4 0,1-10 0,4 0 0,2-6 0,5-1 0,6 0 0,7-5 0,3 2 0,2-6 0,7-2 0,-5-3 0,5-5 0,-10-20-775,8 11-1289,-17-25-2838,-8-6-129,-16-10-129,-8-11-129</inkml:trace>
        </inkml:traceGroup>
      </inkml:traceGroup>
    </inkml:traceGroup>
    <inkml:traceGroup>
      <inkml:annotationXML>
        <emma:emma xmlns:emma="http://www.w3.org/2003/04/emma" version="1.0">
          <emma:interpretation id="{C2A33FF7-CBC2-4B8D-871D-EAA934D525D7}" emma:medium="tactile" emma:mode="ink">
            <msink:context xmlns:msink="http://schemas.microsoft.com/ink/2010/main" type="paragraph" rotatedBoundingBox="4351,15818 25527,16251 25471,19018 4294,185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B7EFE9-44AF-4D6F-9960-98A439F12061}" emma:medium="tactile" emma:mode="ink">
              <msink:context xmlns:msink="http://schemas.microsoft.com/ink/2010/main" type="inkBullet" rotatedBoundingBox="4330,16846 4945,16859 4939,17187 4323,17174"/>
            </emma:interpretation>
            <emma:one-of disjunction-type="recognition" id="oneOf5">
              <emma:interpretation id="interp25" emma:lang="en-US" emma:confidence="0">
                <emma:literal>-</emma:literal>
              </emma:interpretation>
            </emma:one-of>
          </emma:emma>
        </inkml:annotationXML>
        <inkml:trace contextRef="#ctx0" brushRef="#br0" timeOffset="125876.6211">2827 15959 14577,'-17'0'5031,"17"0"0,17-7-387,15 7-3999,8 0-258,15 0 129,5 0-129,11 0-258,-1 0-129,-4 0-516,-1 8-645,-24-8-3096,-2 6-645,-15 3-387,-24-9 0</inkml:trace>
        <inkml:trace contextRef="#ctx0" brushRef="#br0" timeOffset="126048.2214">2881 16261 12384,'46'13'4773,"7"-13"-258,4-6-258,7-1-4257,13 5-3483,1-8-903,9 6-129,-10-5-516</inkml:trace>
      </inkml:traceGroup>
      <inkml:traceGroup>
        <inkml:annotationXML>
          <emma:emma xmlns:emma="http://www.w3.org/2003/04/emma" version="1.0">
            <emma:interpretation id="{279F13F0-041C-49B8-B2F2-A2A9B8E4ABFD}" emma:medium="tactile" emma:mode="ink">
              <msink:context xmlns:msink="http://schemas.microsoft.com/ink/2010/main" type="line" rotatedBoundingBox="6415,15861 25527,16251 25471,19018 6359,18628"/>
            </emma:interpretation>
          </emma:emma>
        </inkml:annotationXML>
        <inkml:traceGroup>
          <inkml:annotationXML>
            <emma:emma xmlns:emma="http://www.w3.org/2003/04/emma" version="1.0">
              <emma:interpretation id="{9545767D-65F0-48BF-8517-7FDA6C9330CC}" emma:medium="tactile" emma:mode="ink">
                <msink:context xmlns:msink="http://schemas.microsoft.com/ink/2010/main" type="inkWord" rotatedBoundingBox="6986,15494 10436,17402 9368,19334 5917,17426">
                  <msink:destinationLink direction="with" ref="{EF839393-3ACD-4B2B-B886-A1F066BA4E35}"/>
                </msink:context>
              </emma:interpretation>
              <emma:one-of disjunction-type="recognition" id="oneOf6">
                <emma:interpretation id="interp26" emma:lang="en-US" emma:confidence="0">
                  <emma:literal>undoes,</emma:literal>
                </emma:interpretation>
                <emma:interpretation id="interp27" emma:lang="en-US" emma:confidence="0">
                  <emma:literal>unclogs,</emma:literal>
                </emma:interpretation>
                <emma:interpretation id="interp28" emma:lang="en-US" emma:confidence="0">
                  <emma:literal>Unclogs,</emma:literal>
                </emma:interpretation>
                <emma:interpretation id="interp29" emma:lang="en-US" emma:confidence="0">
                  <emma:literal>Unclog,</emma:literal>
                </emma:interpretation>
                <emma:interpretation id="interp30" emma:lang="en-US" emma:confidence="0">
                  <emma:literal>unclog,</emma:literal>
                </emma:interpretation>
              </emma:one-of>
            </emma:emma>
          </inkml:annotationXML>
          <inkml:trace contextRef="#ctx0" brushRef="#br0" timeOffset="126875.0228">4868 16322 11610,'0'0'5031,"16"19"-516,-16-19 387,0 0-3354,0 0-387,19 0-129,-15-18-129,10 2-129,-3-16-258,10-3 0,-1-13-387,6-11 1,-1-14-130,0-14 0,0-11 0,0-7 0,-4 2 0,-6 2 0,-5 10 0,-4 7-259,-6 22 259,0 19-129,-13 22 0,-6 17 0,-3 13 0,-1 22 129,0 13-129,0 13 129,3 7 0,6 7 0,5 4 0,9-2 129,0-6-129,13-3 129,8-8 0,7-7 0,6-10 0,5-7 0,4-7 1,1-7-130,1-9 0,1-9 0,-1 0 0,-3-18 0,-4-12 0,-5-11 0,-4-12 0,-6-11 0,-7-7 0,-5 1 0,-9 3 0,-2 4 0,-2 8 0,-5 14 0,0 11 0,-2 12 0,9 18 0,0 0 0,-13 11 0,13 16 0,0 8 0,9 8 0,4 8 0,3 10 0,3 1 0,6-1 0,3-4 0,1-6 0,3-5 0,-5-12-646,8 4-644,-19-19-3483,13-5-258,-6-6-129,0-7-258</inkml:trace>
          <inkml:trace contextRef="#ctx0" brushRef="#br0" timeOffset="127280.6235">5926 15882 12900,'9'32'5031,"3"-14"-258,3 0 0,-1 10-3225,-7-10-645,9 11-387,-7-6-387,-2-2-258,0-1 0,-7-20 0,2 26-129,-2-26 129,0 0 0,0 0 0,0-28 258,5 3 129,-1-11 0,5-1 0,0-13 129,5 7 0,-2-5 0,8 9 0,-4 2 0,3 8-258,-1 10 130,2 12-259,-1 7 0,-1 16 0,0 10 0,-4 3 0,4 8-388,-6-5 1,8 9-387,-13-14-258,14 12-903,-21-39-1677,15 32-1161,-15-32-258,26 11 129,-10-11-258</inkml:trace>
          <inkml:trace contextRef="#ctx0" brushRef="#br0" timeOffset="127857.8246">6540 15642 9159,'16'-82'4644,"-13"50"0,-3 4 0,-5-6-1677,5 34-1161,-14-23-516,14 23-387,-20 9-387,13 21 0,-4 9-387,6 13 129,-2 5-258,5 8 129,2 7-129,7-3 129,11-3 0,11-11 0,4-9 0,10-8 0,5-12 0,2-8 129,3-13-128,1-5-130,-5-9 0,-2-12 0,-8-7 0,-7-8 0,-7-7 0,-8-3 0,-8 5 0,-3 0 0,-6 7 0,0 8 0,-6 10 0,6 16 0,-17 5 0,8 18 0,0 7 0,2 8 0,3 5 0,4 1 0,0 2 0,9-5 0,7-3 0,4-6 0,3-6 0,2-6 0,0-8 0,-1-6 0,0-6 0,-3-4 0,-3-12 0,-4-5 0,-7-8 0,-2-5 0,-5-5 0,-3-3 0,-10 2 0,-4 0 0,1 13-130,-16-12-2837,12 24-1806,-1 7-387,5 8-129,16 0-129</inkml:trace>
          <inkml:trace contextRef="#ctx0" brushRef="#br0" timeOffset="129885.8281">6408 17106 13416,'21'-55'4773,"-6"28"129,1 2-258,18 13-2967,-17-8-645,24 17-258,-9-3-129,11 10-258,-8 12 0,-1 14-257,-9 4-130,-12 12 0,-13 4 0,-18 3 0,-16 3-130,-14-3-128,-5 0 0,-10-6 0,5-3 0,-1-10 0,11-6 129,11-5 0,8-7 129,10-3 0,19-13 258,0 0-129,0 0 129,32 11 0,7-8 129,18 4-129,7 0-128,10 0-130,8 6-130,-5-6-386,10 13-1032,-21-17-2580,3-1-903,-8-2 258,-8-2-645</inkml:trace>
          <inkml:trace contextRef="#ctx0" brushRef="#br0" timeOffset="130182.2286">7431 17175 14835,'14'-17'4902,"13"17"0,-18 14-258,-2 25-2838,-7-12-903,3 17-258,-1-3-515,0 9-130,-2-4 0,0 4 0,-2-2 0,-1 2 0,1-2 0,2-6 0,3-2 0,13-7 0,9-6 0,18-9 0,10-11 0,17-7 0,10-5 0,7-10 0,5 1 0,-13-5-2581,8 1-2321,-12 4-258,-10-1-387</inkml:trace>
          <inkml:trace contextRef="#ctx0" brushRef="#br0" timeOffset="128263.4253">7322 15957 14061,'88'18'4902,"-37"-4"-387,1 2 0,5-9-3096,-2 20-903,-4-4-258,-3 0-129,-5-3-129,-11-6-129,-5-2-129,-11-10-387,3 2-258,-19-4-258,25-11-129,-23-12-258,-2 23 645,18-43 129,-11 16 645,-3 2 645,-4-3 387,0 12 387,-11-7 129,11 23 0,-27-9-129,15 18-258,-17 5-387,6 16-129,-7 1-129,-4 8 0,-1 0-258,-1 0-258,2 4 129,-3-11-645,14 12-774,-15-19-2451,17 0-903,1-7-129,20-18 0,-19 16-645</inkml:trace>
        </inkml:traceGroup>
        <inkml:traceGroup>
          <inkml:annotationXML>
            <emma:emma xmlns:emma="http://www.w3.org/2003/04/emma" version="1.0">
              <emma:interpretation id="{2489E135-C456-4993-9B46-3F28FDBD3363}" emma:medium="tactile" emma:mode="ink">
                <msink:context xmlns:msink="http://schemas.microsoft.com/ink/2010/main" type="inkWord" rotatedBoundingBox="19540,16129 25527,16251 25471,18992 19484,18869"/>
              </emma:interpretation>
              <emma:one-of disjunction-type="recognition" id="oneOf7">
                <emma:interpretation id="interp31" emma:lang="en-US" emma:confidence="0">
                  <emma:literal>w(Vas-rt)fVDs&gt;,vas-V7]</emma:literal>
                </emma:interpretation>
                <emma:interpretation id="interp32" emma:lang="en-US" emma:confidence="0">
                  <emma:literal>w(Vas-rt)fVDs),Vas-V7]</emma:literal>
                </emma:interpretation>
                <emma:interpretation id="interp33" emma:lang="en-US" emma:confidence="0">
                  <emma:literal>w(vas-rt)fuds&gt;,vas-V7]</emma:literal>
                </emma:interpretation>
                <emma:interpretation id="interp34" emma:lang="en-US" emma:confidence="0">
                  <emma:literal>w(Vas-rt)fuds&gt;,vas-V7]</emma:literal>
                </emma:interpretation>
                <emma:interpretation id="interp35" emma:lang="en-US" emma:confidence="0">
                  <emma:literal>w(Vas-rt)fuds&gt;,Vas-V7]</emma:literal>
                </emma:interpretation>
              </emma:one-of>
            </emma:emma>
          </inkml:annotationXML>
          <inkml:trace contextRef="#ctx0" brushRef="#br0" timeOffset="137389.4413">18057 16402 11223,'0'69'5160,"2"-30"-516,3 6 0,6-10-2580,14 24-903,-13-11-387,12 2-387,-8-8-258,1-6-129,-2-6-129,-15-30-258,19 13-129,-19-26 0,0-12 129,-5-16-129,-4-3 129,-11-15 0,1 1 258,-10 1 0,-1 0 258,2 14 129,-1 2 0,8 14 0,5 4 0,16 23 129,0 0 0,28-7 129,10 7 0,17 16-129,4 0 0,12 9 129,-7-2-129,2 7 0,-13-3-129,-10 5 0,-17-2-129,-13 1-129,-13 1-129,-22-4 0,-11 4-129,-12-7 0,-3 9-258,-9-13-129,11 11-387,-15-26-1161,19 11-2709,8-8 258,7-2-387,27-7-129</inkml:trace>
          <inkml:trace contextRef="#ctx0" brushRef="#br0" timeOffset="137717.0419">18842 16576 11739,'28'-9'4386,"-28"9"0,0 0-129,-26-7-3225,10 12-516,-6 8-258,6 5 0,2-2 0,9 5 0,5-5 129,7 5 0,9-3-129,14 9 258,2-4 0,9 5-129,-2-3 0,2 7-129,-9-5 129,-4 1-129,-12-3-129,-12-2 0,-6-1-387,-24-8-258,-5 9-516,-24-18-2838,5 3-1032,-5-7-129,4-1-258,3-9-129</inkml:trace>
          <inkml:trace contextRef="#ctx0" brushRef="#br0" timeOffset="138169.4427">18829 16099 14061,'41'-25'5031,"-18"25"-258,9 9 0,-3 7-3741,22 18-387,1 0 129,12 10-516,0 3 258,7 4-258,-1-1 0,-1-4-129,-5-3 0,-5-8 1,-6-4-130,-8-8 0,-10-5-130,-8-8 260,-6-1-130,-21-9 0,22 9 0,-22-9 0,0 21 0,0-21 0,-29 36 0,8-6 0,-8 4 0,-6 9 0,-4 7 0,-9-2-130,-2 3-128,-7-3-129,3 4-258,-10-13-258,18 12-1032,-13-17-2967,17-5 0,4-11-258,12-4-129</inkml:trace>
          <inkml:trace contextRef="#ctx0" brushRef="#br0" timeOffset="138403.4431">19777 16775 13416,'41'23'4902,"-32"8"-387,-5 2 258,-4 19-3741,-9-6-516,-9 11-129,-10 0-516,-8-5-258,2 10-1290,-10-9-3096,5-12 258,3-5-645,2-11 258</inkml:trace>
          <inkml:trace contextRef="#ctx0" brushRef="#br0" timeOffset="138918.244">19906 15946 11997,'-9'-51'5031,"9"51"-387,0-18 258,0 18-3354,21 16-645,-1 11-258,12 17-129,0 4-129,10 13 0,1 3 0,1 7-129,1-2 0,-4-3-129,-6-4 0,-6-10 0,-6-11 0,-5-13 0,-2-15 0,0-13 1,-6-16-130,1-20 0,-2-16 0,2-12 0,-2-12 0,-1-13 0,-4-7 0,-2 3 0,-2 8 0,0 12-130,0 11-386,-6 12-129,6 27-258,-10 7-1290,10 27-2709,0 13-258,0 16-129,9 4 0</inkml:trace>
          <inkml:trace contextRef="#ctx0" brushRef="#br0" timeOffset="139448.6449">20779 16279 11223,'-36'11'4644,"11"-1"-258,2 10 0,7 8-3354,-7-5-129,11 11-387,-1-4 129,13 4-258,0-2 0,7 0-129,8-9 129,9 0 0,1-6-129,4-3 0,-4-11 0,-2-3 0,-4-1-129,-1-10 129,-7-5-129,-4-4-129,-5-1 0,-2-2 0,0 1-129,-9 1 0,0 5-129,-5 0 0,14 16 0,-29-23 129,29 23-129,-26-11 0,26 11 129,-20-3 0,20 3 258,0 0 0,0 0 129,0 0 129,0 0 0,18 14 0,-18-14 129,37 16-129,-17-5-129,3 3 0,-4 0-129,3 6 0,-6 3-129,-2 0-129,-1 11-258,-12-9-387,10 26-1032,-11-17-2838,0 2-387,0-10-129,5-3-129</inkml:trace>
          <inkml:trace contextRef="#ctx0" brushRef="#br0" timeOffset="139791.8455">21346 16434 12771,'-12'-18'4773,"-8"18"-387,3 2 0,2 14-3225,-8-7-645,9 7-129,-2-4-129,7 4 129,9-16-129,-5 27 129,5-27-129,21 23 129,4-13 0,11 8 0,-1-4 0,8 8 0,-4-1 0,0 2-129,-9-1 1,-10 3-259,-11 1 0,-11-3 0,-16 0-259,-17-5-257,-1 7-387,-17-23-1161,8 12-2838,-5-10 0,6-4-129,7-6-258</inkml:trace>
          <inkml:trace contextRef="#ctx0" brushRef="#br0" timeOffset="140073.646">21618 16430 14835,'66'0'5031,"-25"0"-129,0 0-387,5 0-3612,-8 0-774,-1-3-774,9 3-2193,-15 0-1806,-3-9-129,-8-4-258,-4-1-387</inkml:trace>
          <inkml:trace contextRef="#ctx0" brushRef="#br0" timeOffset="140337.8463">22108 16154 13674,'25'0'5289,"-6"9"-516,11 14 258,-7 1-3483,18 16-645,-9 1 0,4 9-387,-8-5-386,-1 3-130,-7-7 0,-6-4 0,-5-9 0,-2-12 0,-7-16 0,0 0 0,14-30 0,-9-11 0,4-10 0,6-15 0,1-12 0,3-13 0,1-3 0,3-8 0,14 6 0,-8 5-130,6 26-1160,-24-3-2193,12 36-1677,-23 32 129,21 0-387,-19 28-129</inkml:trace>
          <inkml:trace contextRef="#ctx0" brushRef="#br0" timeOffset="141851.0491">22990 15430 11739,'48'-17'4902,"-12"8"-387,4 0 129,14 5-2967,-10-10-645,17 9-387,-8-6-129,8 6-129,-10-2 0,-5 3-129,-8-1-129,-8 5 129,-9 0-129,-5 0 0,-16 0 0,13 28 0,-11-3-129,-1 14 129,3 15-129,-1 11 129,1 14-129,3 10 0,-2 8 129,6 10 0,2 3 129,6 11 0,3 6-128,4 11-130,1 5 0,7 4 0,-1 1 0,5 3 0,-6-5 0,-2-2 0,-7-16 0,-7-10 0,-9-19 0,-7-10 0,-26-11 0,-22-14 0,-22-14 0,-22-12 0,-17-5 0,-26-15 0,-7 11 0,-27-19-4000,2 3-1289,-4-13-258,7-2-387</inkml:trace>
          <inkml:trace contextRef="#ctx0" brushRef="#br0" timeOffset="140852.6474">22700 16405 15093,'53'22'5031,"-19"-17"-258,5-5-129,20 2-3870,-13-2-387,4-6-258,-2-1-387,-11-5-387,8 10-903,-24-14-2064,2 3-1161,-23 13-129,16-19 0,-16 19 903,0 0 1419,-17-9 1161,1 9 1806,3 14 3225,1 9 1290,-3 6-258,5 6 0,10 15-1290,-13-11-645,17 22-903,-4-10-516,12 10-645,1-6-387,1-3-387,7 3-645,-12-14-3612,9-9-258,-2-13-258,-16-19-258</inkml:trace>
          <inkml:trace contextRef="#ctx0" brushRef="#br0" timeOffset="128793.8262">8258 15590 15996,'27'38'4902,"-22"-8"0,-1 7-387,3-6-3612,2 18-258,0-2-387,1 1 0,3-4-258,-1-5 0,4-1-129,0-8-129,4-3 0,-3-13 0,7-5 0,-5-9 0,6 0 129,-4-14 0,3-8 129,-5-3 129,-1-3 0,-2 1 0,-2-1 129,0 5 129,-3 3-129,5 11 0,0 7 129,5 8-257,3 13-130,2 11 0,3 6 0,4 7 0,-1-2 0,1 0 0,-5-11 0,2-5 0,-5-13 0,0-12 0,-2-14 0,0-20 0,-5-17 0,0-15 0,-6-16 0,-1-11 0,-6 3 0,-5-1 0,-1 20 0,-24-4-1291,5 31-3611,-10 12-258,-4 23 129,-9 10-387</inkml:trace>
          <inkml:trace contextRef="#ctx0" brushRef="#br0" timeOffset="131211.8303">9879 15519 11739,'-4'-48'4257,"-7"32"0,11 16-258,-25-7-2064,-5 7-645,12 20-387,-15 12-258,4 25-129,-3 7-129,2 19 0,0 6-129,8 11 0,1-1 129,10 6-129,6-9 0,5-1-129,9-8 0,12-7 0,9-2 129,10-3-258,8-4 0,7-10 0,9-6-129,5-7 0,4-6-258,-4-13-258,8 3-1161,-15-23-2451,-3-9-387,-6-6 129,-12-13-387</inkml:trace>
          <inkml:trace contextRef="#ctx0" brushRef="#br0" timeOffset="131648.6312">10473 15946 15351,'-23'-41'4644,"23"41"-258,0 0 129,-24-12-3354,26 26-258,2 13-516,8 14 129,-3 3-258,7 13 129,-3 4-128,3 4-259,-2 1 0,4-2 0,-2-7 0,0-9 0,1-9 0,-2-10 0,1-13 0,0-14 0,-16-2 0,26-32 0,-13-8 0,-1-8 0,1-12 0,3-9 0,-2-8 0,0-3 0,-1 2 0,-3 3 0,1 11 0,-6 9 0,1 16-388,-6 7-515,0 32-516,0 0-1806,-6 14-1548,3 16 129,3 9-258,0 8-129</inkml:trace>
          <inkml:trace contextRef="#ctx0" brushRef="#br0" timeOffset="132319.4324">11077 16332 14190,'36'-23'4257,"-15"-2"0,-21 25 129,-1-25-2967,1 25-516,-29 0-258,11 7-258,-10 9 0,1 8-258,-3 6 258,1 7-387,1 6 258,7 1-258,5 3 0,7 1 129,7 0-129,4-6 0,16-4 0,12-6 258,4-11-129,8-5 258,1-14-128,3-2-259,-3-11 0,-2-7 0,-7-8 0,-9-1 0,-8-5 0,-11 0 0,-6 3 0,-9-1 0,-9 7 0,-9-2 0,2 9 0,-5 2 0,5 5 0,-1 4-130,8 1 1,2 2-129,16 2 129,0 0 0,0 0 129,0 0-129,0 0 129,10 0 0,14-1 0,6-1 129,2 0 0,7 2 129,-3-2 0,-1 2-128,-3 0-130,-2 0 0,-7 2 0,-1 9 0,-6 1 0,0 4 0,-4 6 0,1 1 0,-1 7 0,-5-2 0,6 15-388,-13-18-1805,5 16-2322,-3-7-258,3 3-129,-1-3 0</inkml:trace>
          <inkml:trace contextRef="#ctx0" brushRef="#br0" timeOffset="132818.6333">11942 16444 13416,'9'-50'4515,"-9"29"-258,0 3 258,0 18-2838,0-17-645,0 17-516,-22 0-129,6 8-129,-1 8-129,-1 4-129,2 1 0,5 4 0,8-2 0,3 1 0,14 0 0,13 0 0,6-5 258,14 6 0,-1-2 129,11 6 0,-6-10 129,1 11-257,-11-5-259,-4 4 0,-14-4 0,-8 1 0,-15-4 0,-11-1 0,-16-3 0,-7-2 0,-7-5 0,-7-8 0,0 2 0,-5-5 0,7 0-130,-6-14-773,18 14-903,-8-16-2709,12-2-258,6-1 129,10-2-129</inkml:trace>
          <inkml:trace contextRef="#ctx0" brushRef="#br0" timeOffset="133146.2338">12548 16443 15996,'81'-16'4644,"-35"8"0,5 5-258,-6-11-3096,10 14-774,-3-6-387,-3 3-516,1 3-903,-18 1-3096,4-1-387,-10 0 129,-6 0-516</inkml:trace>
          <inkml:trace contextRef="#ctx0" brushRef="#br0" timeOffset="133458.2343">13160 16242 15351,'23'-6'5289,"-3"6"-516,5 9 129,14 11-4128,-9-1 0,13 10-258,-6 3-128,1 5-388,-4 2 0,-2 4 0,-6-2 0,-4-4 0,-5-5 0,-1-9 0,0-14 0,2-9 0,-2-14 0,4-18 0,-2-14 0,1-9 0,2-11 0,-1-9 0,1-5 0,-5 0 0,0 11 0,-10 1-517,4 22-1031,-19 5-3225,1 16-258,8 25 0,-32-7 0</inkml:trace>
          <inkml:trace contextRef="#ctx0" brushRef="#br0" timeOffset="133692.2348">13890 16277 16899,'67'16'4773,"-24"-12"-129,0-4 0,14 1-3999,-13-1-258,4 0-258,0-3-258,-9-4-258,0 7-516,-19-11-2451,7 2-1677,-27 9 387,19-16-774,-19 16 129</inkml:trace>
          <inkml:trace contextRef="#ctx0" brushRef="#br0" timeOffset="133863.8351">14293 16307 11997,'-26'79'5160,"19"-31"-516,7 3 129,3 15-2451,-1-13-1032,16 11-516,-4-7-258,7 0-387,-3-5-258,0-13-258,1 2-774,-13-22-3225,-6-19-516,18 2 129,-18-16-387</inkml:trace>
          <inkml:trace contextRef="#ctx0" brushRef="#br0" timeOffset="134129.0356">14735 16010 14190,'81'18'5160,"-38"7"-516,5 12 258,0-1-3096,2 15-1161,-4 3 0,-1 10-387,-13 3 0,-9 15-129,-13 5 1,-10 4-130,-7 0-130,-18-4-257,-5 0-258,-16-26-774,9-4-3354,-13-24-129,-2-11-258,1-15 0</inkml:trace>
          <inkml:trace contextRef="#ctx0" brushRef="#br0" timeOffset="134675.0363">15272 15564 11352,'21'-46'5289,"-7"26"-387,6 2 0,1-8-1806,11 22-1935,-9-1-258,9 8-387,-3 15-129,-2 16-128,-6 7-259,-5 12 0,-7 8 0,-9 4 0,0-1 0,-2-5 0,-5-9 0,2-13 0,5-14 0,14-16 0,25-10 0,23-24 0,18-10 0,15-16-388,17 13-1676,0-13-2838,1 3-129,-8 6-387,-12 8-258</inkml:trace>
          <inkml:trace contextRef="#ctx0" brushRef="#br0" timeOffset="136328.6393">16227 16240 13029,'16'3'4902,"-12"22"-387,3 14 258,9 18-3999,-11 13 0,9 22-258,-5 6-129,9 10 0,-2 3-258,4-1 129,3-5-129,0-9 0,2-14 0,-2-15 0,-2-13 0,-3-11 0,-4-13 0,-1-7 0,-13-23 0,19 27-129,-19-27 0,30 10 0,-6-6 0,6-4-129,12 0-129,5-11-129,11-3-129,-4-18-258,13 12-1290,-12-17-2838,-10-6 258,-11-8-516,-13-8 129</inkml:trace>
          <inkml:trace contextRef="#ctx0" brushRef="#br0" timeOffset="136547.0398">16275 16227 13287,'28'-26'4644,"12"17"-258,1-6-516,17 12-5289,12 1-2838,1-3-129,12 5-387,-1-4-387</inkml:trace>
          <inkml:trace contextRef="#ctx0" brushRef="#br0" timeOffset="136921.4405">17278 16021 12384,'0'0'4902,"0"0"-129,18 16 0,2 23-3225,-4-3-774,14 19-129,-2 0 0,6 11-387,-2 0 129,2 3-258,-4-7 0,0-5 0,-5-12 129,-2-13 0,-1-20-129,-1-12 129,-5-18 0,2-21-128,-7-12-130,-1-10 0,-3-10 0,-1-4 0,-5-3 0,-1 0 0,0 8 0,-5 6-130,3 16-644,-8 0-258,10 32-1161,0 16-2838,0 0 258,1 9-645,10 20 0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2:54:31.50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016BC2-166B-4CF0-8A7D-039D4F5E64DD}" emma:medium="tactile" emma:mode="ink">
          <msink:context xmlns:msink="http://schemas.microsoft.com/ink/2010/main" type="writingRegion" rotatedBoundingBox="-61,290 24344,-369 24862,18817 456,19477"/>
        </emma:interpretation>
      </emma:emma>
    </inkml:annotationXML>
    <inkml:traceGroup>
      <inkml:annotationXML>
        <emma:emma xmlns:emma="http://www.w3.org/2003/04/emma" version="1.0">
          <emma:interpretation id="{86F3E0E9-337C-4370-9F5D-F56D48163853}" emma:medium="tactile" emma:mode="ink">
            <msink:context xmlns:msink="http://schemas.microsoft.com/ink/2010/main" type="paragraph" rotatedBoundingBox="966,228 20945,72 20964,2418 985,25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9F6AAF-7E41-4550-BCD4-E971E4D3BF42}" emma:medium="tactile" emma:mode="ink">
              <msink:context xmlns:msink="http://schemas.microsoft.com/ink/2010/main" type="line" rotatedBoundingBox="966,228 20945,72 20964,2418 985,2575"/>
            </emma:interpretation>
          </emma:emma>
        </inkml:annotationXML>
        <inkml:traceGroup>
          <inkml:annotationXML>
            <emma:emma xmlns:emma="http://www.w3.org/2003/04/emma" version="1.0">
              <emma:interpretation id="{D7F962B5-FD09-4494-B6FF-B527AFACA2F8}" emma:medium="tactile" emma:mode="ink">
                <msink:context xmlns:msink="http://schemas.microsoft.com/ink/2010/main" type="inkWord" rotatedBoundingBox="966,228 5625,192 5643,2538 985,2575"/>
              </emma:interpretation>
              <emma:one-of disjunction-type="recognition" id="oneOf0">
                <emma:interpretation id="interp0" emma:lang="en-US" emma:confidence="0">
                  <emma:literal>Solving</emma:literal>
                </emma:interpretation>
                <emma:interpretation id="interp1" emma:lang="en-US" emma:confidence="0">
                  <emma:literal>solving</emma:literal>
                </emma:interpretation>
                <emma:interpretation id="interp2" emma:lang="en-US" emma:confidence="0">
                  <emma:literal>Salving</emma:literal>
                </emma:interpretation>
                <emma:interpretation id="interp3" emma:lang="en-US" emma:confidence="0">
                  <emma:literal>salving</emma:literal>
                </emma:interpretation>
                <emma:interpretation id="interp4" emma:lang="en-US" emma:confidence="0">
                  <emma:literal>Sowing</emma:literal>
                </emma:interpretation>
              </emma:one-of>
            </emma:emma>
          </inkml:annotationXML>
          <inkml:trace contextRef="#ctx0" brushRef="#br0">788-815 10449,'-5'-22'5160,"5"4"-387,0 18 129,2 16-2709,-2 9-1290,3 25-129,1 9-258,6 21 129,-3 9-387,4 11 0,-2 3-129,0 0 0,2-4 0,-3-10 0,0-10 0,-1-12-129,-4-12 0,3-12-129,-1-6 0,-5-12-516,7 11-1419,-7-18-2838,0-18-258,-4 19 0,4-19-387</inkml:trace>
          <inkml:trace contextRef="#ctx0" brushRef="#br0" timeOffset="31916.0568">1233-2 9804,'0'-24'5031,"0"24"-258,0-16-258,0 16-2709,0 0-645,0 0-387,12 20-129,-5-4-129,11 9-258,-4 2 258,8 8-258,1 1 0,2 3-129,0 2 0,-2-2-129,0-5 258,-2-6-387,-3-5 258,0-8 129,-18-15 0,28 0-129,-17-13 258,5-14-129,-4-14-129,3-7 258,-1-10-387,2-5 130,-4 3-130,1 3 0,-4 9-259,-4 9 130,0 12-387,-5 8-129,0 19-774,-3 12-3483,-3 11-258,-3 4-258,2 5 0</inkml:trace>
          <inkml:trace contextRef="#ctx0" brushRef="#br0" timeOffset="32352.8576">2006-358 8256,'-24'-91'4644,"11"59"-129,10 16-387,3 16-1935,0 0-1161,0 0-2064,16 23-2838,8 18-387,-2-4-516,8 17-387</inkml:trace>
          <inkml:trace contextRef="#ctx0" brushRef="#br0" timeOffset="32196.8573">2006-10 10191,'8'-19'4902,"-8"19"0,0 0-129,12 14-2193,-12 7-1806,0 13-258,0 0 0,4 11-129,-1-1-129,2-3-387,3 0-129,-3-13-387,7 4-516,-12-32-1548,0 0-2193,0 0 0,13-28 0,-11-8-387</inkml:trace>
          <inkml:trace contextRef="#ctx0" brushRef="#br0" timeOffset="33351.2593">2423-50 12255,'0'0'4902,"0"0"-516,0 0 258,0 12-3870,5 13-387,0-2-129,4 11 0,-2 0 129,2-1-258,-2 3 0,0-4-129,1-5 129,-5-4-129,1-5 129,-4-18-129,7 16 0,-7-16 129,0 0-129,19-24 258,-10 0-129,4-3 129,-1-9-129,8-1 129,-6-4-129,4 5 258,-6 3-258,2 4 0,-1 6 0,-4 7-129,-9 16 0,23-5 0,-7 5 0,2 14 0,7 7 0,1 4 0,3 4 0,4 1-129,1 2 258,-2-2-258,2-5 129,0-4 0,-4-8 0,2-8 0,2-5 0,0-10 0,-2-15 0,-2-6 129,0-4-129,-5-3 129,-7 3-129,-6 3 129,-6 7 0,-6 7 0,0 18-129,-27-3 129,0 10-129,-1 16 0,-2 9 0,1 3-129,4 8 0,6 2-129,10 3 0,9-7 0,7-2 129,14-11-129,11-7 129,6-10 0,2-11 129,3-3 129,-4-21 0,0-6 258,-8-9-258,-3 2 129,-8-1-129,-4 6 129,-4 6-129,-5 6 0,-7 20-258,0 0 129,11 14 0,-11 22 0,2 14 0,-1 17-129,5 20 129,3 18 0,3 13 0,2 6-129,4 4 129,0-1 0,0-3 129,0-12 0,-4-17 0,-2-17 129,-6-19 0,-5-13 0,-1-16 259,-3-10-517,-17-19 0,-6-1 0,-14-21 0,-6-11 0,-11-12 0,-1-12 0,-1-13 0,6-9 0,12-15 0,14-8 0,25 3 0,15 2-130,36 18-773,10-6-2709,32 25-1419,12 8-258,16 19-387,7 9-258</inkml:trace>
          <inkml:trace contextRef="#ctx0" brushRef="#br0" timeOffset="-1060.8019">-464-573 7482,'-18'-16'4515,"2"16"0,-16 0-387,-14 0-2580,10 12-387,-15 4-516,6 9 0,-6-2-258,5 9-129,1-2 0,11 1 0,6-5-129,10 4 0,7-3 0,11 2 129,2-6 0,21 3 0,7-4 0,19 3 129,6-4-129,12 2 129,3-2-129,6 8 0,-5-2-129,-1 5 0,-10 1 0,-10 5 0,-11-1 129,-12 4-129,-13-2 129,-9-1-129,-5-5 129,-18 1-129,-10-11 258,-6-1-258,-12-5 0,-7-8 0,-6-3 0,-2-6-129,-3 0 129,6-11 0,1-3-129,3-1 0,10-2 0,5 1 0,7 0 0,5 1-258,9 7-129,1-7-387,17 15-516,-18-9-1419,18 9-2322,0 0 0,0 9-258,0-9-258</inkml:trace>
          <inkml:trace contextRef="#ctx0" brushRef="#br0" timeOffset="-592.8009">166 44 11223,'0'-16'4773,"-27"-7"0,7 17-258,20 6-3225,-39 2-516,23 11-258,-5 1-258,5 9-129,3 5 129,5 6-258,4 4 258,4 4-258,2-1 258,12 4-129,4-4 258,7-2-129,3-9-129,6-3 129,0-17 129,3-6-129,-3-6 129,0-16 0,-6-14 0,-1-5-129,-11-9 0,-4-2 1,-12-4-259,-3 2 0,-12 6 0,-11 5 0,-1 8-517,-10 5-257,8 24-903,-8-2-3354,7 6-258,-1 9-129,10 5-258</inkml:trace>
        </inkml:traceGroup>
        <inkml:traceGroup>
          <inkml:annotationXML>
            <emma:emma xmlns:emma="http://www.w3.org/2003/04/emma" version="1.0">
              <emma:interpretation id="{8DEE0C1B-28E6-4B63-AFE3-53F5A46A032B}" emma:medium="tactile" emma:mode="ink">
                <msink:context xmlns:msink="http://schemas.microsoft.com/ink/2010/main" type="inkWord" rotatedBoundingBox="6396,248 11026,212 11035,1433 6406,1469"/>
              </emma:interpretation>
              <emma:one-of disjunction-type="recognition" id="oneOf1">
                <emma:interpretation id="interp5" emma:lang="en-US" emma:confidence="0">
                  <emma:literal>Circuits</emma:literal>
                </emma:interpretation>
                <emma:interpretation id="interp6" emma:lang="en-US" emma:confidence="0">
                  <emma:literal>Cinemas</emma:literal>
                </emma:interpretation>
                <emma:interpretation id="interp7" emma:lang="en-US" emma:confidence="0">
                  <emma:literal>Cams!</emma:literal>
                </emma:interpretation>
                <emma:interpretation id="interp8" emma:lang="en-US" emma:confidence="0">
                  <emma:literal>Cans!</emma:literal>
                </emma:interpretation>
                <emma:interpretation id="interp9" emma:lang="en-US" emma:confidence="0">
                  <emma:literal>Cano!</emma:literal>
                </emma:interpretation>
              </emma:one-of>
            </emma:emma>
          </inkml:annotationXML>
          <inkml:trace contextRef="#ctx0" brushRef="#br0" timeOffset="50027.6886">6759-115 10707,'10'-76'5031,"-13"44"-258,-10 9 0,-3-7-2451,16 30-1290,-35-8-387,17 10-258,-5 12-258,3 11 0,1 6 0,1 8-129,4 2-129,3 3 129,8 1 0,3-3-129,3-1 0,10-5 129,6-6-129,4-9-258,7 3 0,-5-19-1161,18 0-3096,-9-5 0,1-2-258,-1-12-129</inkml:trace>
          <inkml:trace contextRef="#ctx0" brushRef="#br0" timeOffset="50604.8897">7052-171 11610,'2'-22'4773,"-2"22"-258,0 18 129,4 12-3354,-4-3-645,7 12 0,-4-2-129,6 6-258,0 0-129,0-4-258,2-3 129,-1-8-258,3-3 258,-13-25-258,32 19 258,-15-19-129,8-17 0,4-12 129,1-6 0,2-6 129,-2-6-129,2 7 129,-7-1 0,-2 10 0,-7 5 0,-16 26 0,23-20-129,-23 20 129,16 11-129,-7 5 0,2 7 0,3 2 0,2 2 0,2 1 0,0-3 0,-2-4-129,0-3 0,-16-18 129,27 21-129,-27-21 0,21 0 0,-21 0 129,23-25 0,-11 1 0,1-5 129,1-1 0,-3 0 0,1 5 0,-5 2-129,-7 23 129,16-18-129,-16 18 129,18 19-258,-9 8 129,4 5 0,1 4 0,2 5-129,-2-6 0,4 4-258,-11-17-1032,12-1-2967,-19-21-258,0 0 129,0 0-645</inkml:trace>
          <inkml:trace contextRef="#ctx0" brushRef="#br0" timeOffset="51275.6905">8164-116 7740,'19'-38'4644,"13"28"129,13 1-258,3-7-1935,23 16-645,-12-9-774,15 9-516,-13-4-258,-2 3-129,-11 1-258,-11 0 0,-12 0 0,-25 0-129,14 12 129,-14-12-258,-16 27 129,-2-11-129,4 5-129,0-3 129,7 5 0,5-5 129,7 3-129,17-1 258,10-3 0,10 1 258,3-2 0,8 0 0,-5-2 0,-2 2 129,-6-5 0,-5 5-129,-12-3 258,-5 3-387,-13 1 258,-5 5-258,-3-1 258,-15 4-387,-9 2 129,-10-6-645,-2 18-1419,-15-16-2580,-6-5-387,-4-4-129,2-1-387</inkml:trace>
          <inkml:trace contextRef="#ctx0" brushRef="#br0" timeOffset="50870.0899">8205-833 13803,'0'-18'5031,"0"18"-516,7 16 129,14 20-3741,-10 6-387,10 22 0,-5 13-129,7 14-129,0 8-258,-1 4-129,-1 4-129,-7-11-258,2-5 0,-16-27-516,16 3-1161,-16-29-2709,0-17 516,0-21-645,-28 0 129</inkml:trace>
          <inkml:trace contextRef="#ctx0" brushRef="#br0" timeOffset="48826.4865">4975-632 9933,'-2'-46'4773,"-12"26"-387,-6 4-129,1 14-2709,-19-7-645,10 9-258,-15 11-258,6 14 0,-8 10-129,6 14-129,-3 6 0,4 10 0,3 3 0,4 5-129,3-2 0,7-3 0,5-4 0,7-7 0,7-6 0,2-4 129,11-5 0,10-4-129,4-5 129,7-2-129,3-6 129,8-6-129,2-3 258,1-3-387,5-6 129,-3-6-387,9 1-258,-14-11-1419,12-3-2451,-5-8 0,0-5-645,-2-1-129</inkml:trace>
          <inkml:trace contextRef="#ctx0" brushRef="#br0" timeOffset="49029.2869">5300-93 9546,'-7'12'4902,"7"-12"-258,0 32-258,0-32-2709,13 43-645,-10-20-258,8 7-387,-2-3-516,-4-11-516,9 11-1290,-14-27-2580,0 0 0,0 0-258,0 0-516</inkml:trace>
          <inkml:trace contextRef="#ctx0" brushRef="#br0" timeOffset="49200.8872">5179-518 11739,'-33'-96'4644,"25"64"-387,3 8-129,0 5-3225,5 19-1419,19 9-2322,-3 17-1419,-3 7-258,3 15-129,-4 1-645</inkml:trace>
          <inkml:trace contextRef="#ctx0" brushRef="#br0" timeOffset="49762.4882">5526 142 10191,'55'5'4773,"-30"-5"0,-2 0-387,6 2-2322,-29-2-903,42-7-258,-26-8-387,9 5 129,-9-10-258,6 2 0,-6-10-129,0-2 129,-7-6-129,-2 1-129,-4-5-129,-3 3-129,-1 3 129,-10 2-258,-2 9-129,-6 4 0,3 11 0,-5 1-129,3 7-129,-2 2 129,20-2 0,-28 23-129,21-7 258,7-16 0,-4 25 0,4-25 258,9 16 258,7-11 0,2-5 258,7 0 0,-2-5 258,9 2-129,-7-13 129,8 7 0,-6-7-129,3 7 0,-5-4-129,0 8-129,-5-2-129,1 7 0,-5 2 0,0 10 0,-2 8-129,-1 6-129,-1 6 0,-3 6-129,4 6-258,-10-5-129,11 13-516,-14-22-1161,20 7-2580,-4-8-129,14-6 258,9-10-774</inkml:trace>
        </inkml:traceGroup>
        <inkml:traceGroup>
          <inkml:annotationXML>
            <emma:emma xmlns:emma="http://www.w3.org/2003/04/emma" version="1.0">
              <emma:interpretation id="{39B49A65-E07B-4C70-9A05-11FE6E647985}" emma:medium="tactile" emma:mode="ink">
                <msink:context xmlns:msink="http://schemas.microsoft.com/ink/2010/main" type="inkWord" rotatedBoundingBox="12361,207 20946,140 20961,2054 12376,2121"/>
              </emma:interpretation>
              <emma:one-of disjunction-type="recognition" id="oneOf2">
                <emma:interpretation id="interp10" emma:lang="en-US" emma:confidence="1">
                  <emma:literal>Analytically</emma:literal>
                </emma:interpretation>
                <emma:interpretation id="interp11" emma:lang="en-US" emma:confidence="1">
                  <emma:literal>Analytically _</emma:literal>
                </emma:interpretation>
                <emma:interpretation id="interp12" emma:lang="en-US" emma:confidence="0">
                  <emma:literal>•Analytically _</emma:literal>
                </emma:interpretation>
                <emma:interpretation id="interp13" emma:lang="en-US" emma:confidence="0">
                  <emma:literal>Analyticity _</emma:literal>
                </emma:interpretation>
                <emma:interpretation id="interp14" emma:lang="en-US" emma:confidence="0">
                  <emma:literal>Analytical _</emma:literal>
                </emma:interpretation>
              </emma:one-of>
            </emma:emma>
          </inkml:annotationXML>
          <inkml:trace contextRef="#ctx0" brushRef="#br0" timeOffset="52102.4923">10627-451 12126,'0'-50'4644,"0"50"-387,-9 6 129,4 31-2967,-18 2-645,9 22-387,-10 1 129,7 16-129,-7-1-129,7 1-129,-1-5 0,5-7-129,5-9 129,0-13-258,1-10 258,6-9-129,1-25 129,0 0 129,0 0 0,-4-23-129,4-15 0,0-10 0,5-16-129,4-14 0,2-11 0,1-9 0,4-1-129,0-3 258,6 3 0,4 10 0,-2 9 129,2 19-129,-4 13 129,-3 18-129,-1 9 0,1 17 129,-19 4-258,31 20 129,-14 12 0,3 10 0,1 17-129,6 10 129,0 11-129,1 6 129,-1 3 1,-4 0-130,0-4 0,-2-8 0,-1-10 0,-4-12 0,-2-7-130,-7-14-257,4 0-258,-11-18-774,4 2-3354,-4-18-258,-20 10 258,-3-10-516</inkml:trace>
          <inkml:trace contextRef="#ctx0" brushRef="#br0" timeOffset="52320.8926">10624-22 11352,'-22'-18'4644,"22"18"-387,0 0 129,0-21-2709,25 21-903,7 0-258,18 3-387,7 1 0,9 1-258,8 4-516,-4-9-1032,6 0-2580,-8 0 0,-15-2-387,-5-3-129</inkml:trace>
          <inkml:trace contextRef="#ctx0" brushRef="#br0" timeOffset="53116.494">11314-129 9546,'-2'-25'4515,"2"25"129,0 0-516,0 0-645,0 0-2064,0 32-645,2-7-129,12 13 0,-3-3-129,3 8-129,-4 0-129,-1-3-516,-2 0 129,-1-10-129,-4-5 258,-2-9-387,0-16 258,0 0-129,0 0 258,3-20 129,1-10 0,-1-6 129,3-5-258,-1-3 258,0-2 0,2 5 0,-1 2-129,1 7 129,-2 3 0,0 10 0,-5 19-129,8-18 0,-8 18-129,0 0 0,16 14 0,-9 2 0,3 5 0,3 3 0,3 0-129,0 3 0,3 0 0,-3-4-258,6 5-129,-4-8-129,12 8-516,-11-17-516,31 16-903,-16-24-903,25 10-258,-4-13-129,12 2 774,-10-8 1161,7-6 1548,-9-2 1290,-23-15 1290,2 13 1032,-25-11 645,-5 10-129,-13-12-516,9 29-903,-36-30-774,20 25-645,-9-4-258,8 7-129,-3 2-258,20 0 0,-29 9-129,29-9-129,-16 28 0,13-10 0,1 5-129,2 2 129,0 2-129,5-2-129,4 0 129,-2-6-129,-7-19 258,25 22 0,-9-22 0,6-6 0,1-13 129,2-3 129,-2-6 0,5 3-129,-3 0 0,0 4 0,0 8-129,-2 10 0,2 3 0,0 16 0,2 10-258,-4 5-258,3 6 0,-6-5-516,8 14-774,-10-19-2967,5-9-129,0-15 0,8-8 0</inkml:trace>
          <inkml:trace contextRef="#ctx0" brushRef="#br0" timeOffset="53381.6945">12895-808 13545,'-41'-61'4773,"21"49"0,20 12-129,-28 0-2838,26 26-1032,-7 10-258,7 23 0,-1 10-129,3 18 0,0 8-258,7 4-129,4 6-258,-4-7 0,5-2-387,-8-25-258,10 6-1419,-10-31-2451,-1-12 129,-3-16-258,0-18-129</inkml:trace>
          <inkml:trace contextRef="#ctx0" brushRef="#br0" timeOffset="53771.6952">12984-145 7482,'17'-46'4644,"-17"46"-129,18-9-258,-18 9-1161,41 25-1161,-30-7-1032,19 14-129,-7-6-129,13 10-258,-6-6-129,2-1-129,-2-8-129,0-7 129,1-8 0,-1-6 0,-2-11 0,3-9 129,-5-12 0,1-1 129,-7-10 0,1 9 0,-9 0 0,-1 9-129,-6 2 0,-5 23 0,0 0-258,0 22 129,-9 19-129,-3 10 0,-2 15 0,-4 14-129,-2 20 129,1 13-129,-2 8 0,3-1 0,5-1-129,-1-11-387,7-3 0,-9-26-903,12-12-3225,-8-30-129,3-19-129,9-18-258</inkml:trace>
          <inkml:trace contextRef="#ctx0" brushRef="#br0" timeOffset="54458.0964">13830-99 8385,'23'-33'4515,"13"22"129,14 2-258,3-7-1677,20 16-903,-16-11-645,7 11-387,-16-5-258,-4 3-129,-13 2-258,-8 0 0,-23 0 0,18 18-129,-15 2 129,1 5 0,1 5-129,0 5-129,4 6-129,-3-3-516,10 10-2193,-11-11-1677,-1-7 129,-1-7-516,-3-23 129</inkml:trace>
          <inkml:trace contextRef="#ctx0" brushRef="#br0" timeOffset="54208.496">13933-782 12900,'0'0'4773,"16"11"-387,-10 23 129,8 23-3354,-9 3-387,13 24-129,-7 1-129,8 13-129,1 0-129,3 2-129,4-11 0,-4-13-387,2-12 129,-7-16-387,3-5-129,-21-43-1161,3 21-2838,-11-21 129,-17-14-258,-9-7 0</inkml:trace>
          <inkml:trace contextRef="#ctx0" brushRef="#br0" timeOffset="54614.0967">14318-355 12384,'-9'-101'4515,"9"74"-645,3 11-258,-3 16-4644,32 29-2709,-19-6-516,10 14 0,0-5-645</inkml:trace>
          <inkml:trace contextRef="#ctx0" brushRef="#br0" timeOffset="57000.9009">15027-116 6966,'-53'-11'4257,"21"11"-129,5 2 0,-5 16-2064,-3-8-387,13 15-645,-6-3-258,10 10-258,0 0-129,13 7-129,5-2 0,3 4-129,13-2 129,9-2-258,6-5 258,10-5-129,7-9 0,7-6-129,9-12 129,9 0 0,3-17 129,2-8 0,-5-7-258,-5-2 387,-11-5-258,-15 0 129,-17 1-129,-16 6 258,-11 0-258,-15 11 129,-10 1-129,-1 11 0,-6 6 0,4 3 0,1 7-129,6 7 129,3 6-129,6 3 0,5 2 0,9 0 0,0 1 0,7-1-129,8 0 0,1-3-129,3-6 387,1-4-387,-1-5 387,1-7-129,-4 0 129,3-12 258,-3-10-258,4 5 258,-6-7-258,4 7 258,-2-1-387,2 5 0,1 8 0,3 5-129,-1 9 0,0 5-387,4 9 129,-5-5-516,8 14-774,-13-16-2967,2-5 258,-17-11-645,25-9 129</inkml:trace>
          <inkml:trace contextRef="#ctx0" brushRef="#br0" timeOffset="57250.5013">16016-723 13287,'-7'-30'4773,"-11"16"-129,18 14 129,-14 28-3225,14 22-774,-4 7-258,4 23 129,-3 5-258,3 13 0,0 0-387,5-2 0,4-4-258,-5-17-129,6-5-516,-10-30-2580,4-7-1161,-4-33-258,0 0-129,0 0-258</inkml:trace>
          <inkml:trace contextRef="#ctx0" brushRef="#br0" timeOffset="57453.3017">16192-639 14448,'0'-34'5031,"0"34"-387,4 19 0,-4 17-3741,7 23-387,-4 5 0,8 16-129,-2 9-516,-4-7-903,17 3-3354,-13-14-387,5-7-129,0-18-258</inkml:trace>
          <inkml:trace contextRef="#ctx0" brushRef="#br0" timeOffset="57827.7023">16484-72 11868,'7'-16'4773,"-7"16"-516,21-9 258,-21 9-3096,25 23-774,-7-3-129,11 8-129,-5-1-129,8-2-258,0-7 0,4-8 0,0-6 0,-1-4 129,-5-12 129,1-8 129,-8-8 129,2-1 0,-11-1 129,2 8-129,-11-1 0,-5 23-129,0 0-128,0 0-259,-2 22 0,-10 20 0,-2 10 0,-6 14 0,-3 14 0,-2 12-130,2 10 1,-4-6-258,6 7 0,-6-12-258,13 3-258,-9-25-258,21 4-774,-17-28-2967,15-15 129,4-14-258,0-16-129</inkml:trace>
          <inkml:trace contextRef="#ctx0" brushRef="#br0" timeOffset="58248.9031">17933-198 9933,'0'0'4644,"-8"-14"0,8 14-387,-16 3-2451,16-3-903,0 0 129,-20 0-258,20 0-129,21 7-129,15 0 0,7-7-129,19 6 129,7-6-129,22 0-129,8 0 0,14 0-129,-3 0 0,-2-2-129,-8 0 0,-13 2 0,-14 0 0,-18 0-129,-14 2-129,-21 0-129,-20-2-258,0 0-774,0 18-3354,-15-11-129,-10 2 0,-10-1-516</inkml:trace>
        </inkml:traceGroup>
      </inkml:traceGroup>
    </inkml:traceGroup>
    <inkml:traceGroup>
      <inkml:annotationXML>
        <emma:emma xmlns:emma="http://www.w3.org/2003/04/emma" version="1.0">
          <emma:interpretation id="{73BA31ED-1AC7-4C74-82E1-F26244D7A11F}" emma:medium="tactile" emma:mode="ink">
            <msink:context xmlns:msink="http://schemas.microsoft.com/ink/2010/main" type="paragraph" rotatedBoundingBox="1608,2708 19612,2362 19644,4017 1640,43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8A2C1D-A01E-4EEE-9731-5C042B5183B0}" emma:medium="tactile" emma:mode="ink">
              <msink:context xmlns:msink="http://schemas.microsoft.com/ink/2010/main" type="line" rotatedBoundingBox="1608,2708 19612,2362 19644,4017 1640,4363"/>
            </emma:interpretation>
          </emma:emma>
        </inkml:annotationXML>
        <inkml:traceGroup>
          <inkml:annotationXML>
            <emma:emma xmlns:emma="http://www.w3.org/2003/04/emma" version="1.0">
              <emma:interpretation id="{11B0ACDD-213E-4D08-9070-D4183022A499}" emma:medium="tactile" emma:mode="ink">
                <msink:context xmlns:msink="http://schemas.microsoft.com/ink/2010/main" type="inkWord" rotatedBoundingBox="1608,2708 6703,2610 6731,4032 1636,4130"/>
              </emma:interpretation>
              <emma:one-of disjunction-type="recognition" id="oneOf3">
                <emma:interpretation id="interp15" emma:lang="en-US" emma:confidence="0">
                  <emma:literal>Value,</emma:literal>
                </emma:interpretation>
                <emma:interpretation id="interp16" emma:lang="en-US" emma:confidence="0">
                  <emma:literal>Valve,</emma:literal>
                </emma:interpretation>
                <emma:interpretation id="interp17" emma:lang="en-US" emma:confidence="0">
                  <emma:literal>Vague,</emma:literal>
                </emma:interpretation>
                <emma:interpretation id="interp18" emma:lang="en-US" emma:confidence="0">
                  <emma:literal>VaslVi,</emma:literal>
                </emma:interpretation>
                <emma:interpretation id="interp19" emma:lang="en-US" emma:confidence="0">
                  <emma:literal>valve,</emma:literal>
                </emma:interpretation>
              </emma:one-of>
            </emma:emma>
          </inkml:annotationXML>
          <inkml:trace contextRef="#ctx0" brushRef="#br1" timeOffset="83302.5471">-299 2009 10320,'-12'-26'4902,"12"26"-129,-9-20 0,9 20-2580,0 0-774,0 0-516,14 20-387,-1 6 0,8 14-258,2 6 0,6 14 129,-1 3 0,4 8-129,-3-2 0,-3 0-129,-1-6 129,-3-6-258,-3-11 259,-5-9-259,-3-10 0,-2-9 0,-9-18 0,0 0 0,11-11 0,-10-16 0,-1-14 0,4-10 0,1-19 0,8-13 0,1-11 0,4-11 0,1-7 0,4 5 0,0 13 0,-3 10 0,-2 18 0,-9 15 0,3 19 0,-10 14-775,7 30-644,-9-12-1290,-2 43-2451,2 0 258,0 6-516,0 12 258</inkml:trace>
          <inkml:trace contextRef="#ctx0" brushRef="#br1" timeOffset="83973.3483">521 2404 14577,'6'-16'4644,"-6"-10"129,0 26-387,-15-6-3483,-9 6-387,4 2-258,-5 7 0,7 7-129,-3 4 129,5 6-129,5 3 0,6 4 0,5 1 129,7 2-258,9-2 129,7-2 0,4-7 0,3-6 0,-1-5 0,-1-7 129,-3-5-129,-2-2 0,-5-5 0,0-9 1,-6-2-130,-3-2 0,-4-5 0,1-2 0,-6 0 0,0 0-130,0 2 1,-6 3 0,-1 4-129,7 16 0,-12-23 0,12 23 0,0 0 0,0 0 0,0 0 129,0 0 0,14-10 129,5 10-129,5 0 258,2 0 129,3 0-129,5 1 129,-6 3 129,0 3-129,-6 0 0,-1 4 0,-5 1 0,-3 6-128,-5 0-130,-2 1 0,-4 6-259,-4-5-644,2 17-1548,0-12-2451,-2-5 0,-2-4-129,4-16-516</inkml:trace>
          <inkml:trace contextRef="#ctx0" brushRef="#br1" timeOffset="84363.3489">1492 2424 11223,'0'0'4515,"-14"-16"129,-7 16-258,-6 5-2580,-5-1-903,11 6-387,-2-2 0,7 0-387,16-8 129,-20 18-129,20-18 129,0 0-129,20 20 129,8-11 0,4 1 129,9 5-129,-2 1 129,6 3-129,-6 1 0,-2 5 0,-16 0-129,-3 3 129,-16-1-129,-2 1 129,-20-1-258,-8-2 129,-11-4-129,-7-5 0,-1 0-258,-6-11-129,5 4-258,-4-12-645,20 3-2064,-3-13-1548,10-4 0,7-1-258,9-9-387</inkml:trace>
          <inkml:trace contextRef="#ctx0" brushRef="#br1" timeOffset="84815.7497">2254 1896 14061,'32'-54'5031,"-27"35"-129,-5 19-129,0-24-3612,0 24-387,0 18-258,-9 13-129,-7 8 0,-3 12-129,-8 10-129,-5 8 129,-6 8-128,-1-1-130,0-3 0,2-7 0,3-6 0,7-10 0,8-7 0,8-8 0,6-6 0,5-4 0,11-4 0,10-1 0,11 1 0,5-1 0,4 4 0,7 0 0,4 2 0,1 1 0,-1 5 0,-1-5 0,1 1-130,-10-12-644,12 16-1548,-10-23-2580,-6-7-129,-8-4-258,-3-16-129</inkml:trace>
          <inkml:trace contextRef="#ctx0" brushRef="#br1" timeOffset="85190.1504">2801 2132 15222,'29'-2'5160,"-10"9"-258,5 31-1032,-3-6-3225,11 12-129,-5 6 0,5 5-129,-6 2-129,-1-2-129,0-5 129,-2-9-129,-1-9 129,1-9 0,-2-19 1,4-6-259,-2-25 0,2-10 0,-2-16 0,4-11 0,-4-11 0,-4-9 0,-1 1 0,-7 3 0,0 5 0,-6 9 0,0 14 0,-5 6-646,4 27-386,-8-1-1290,4 20-2709,-3 23-258,3 9-129,0 7 129</inkml:trace>
          <inkml:trace contextRef="#ctx0" brushRef="#br1" timeOffset="85564.5511">3477 2374 12771,'57'7'5031,"-21"-3"-645,3-3 387,4-1-3612,8 0-774,1 0-129,-1 0-258,1 0-258,-9 0-129,1 0-387,-21-3-387,9 3-129,-32 0-129,0 0 258,0-14 387,0 14 258,-19-2 516,-1 2 516,20 0 387,-36 11 774,33 10-129,-18-9-129,19 19-387,-16-6 0,13 14-387,-8 0-129,8 5-516,0 4-387,-6-9-387,11 18-1548,0-16-2451,-5-5 129,-1-4-516,1-13-129</inkml:trace>
          <inkml:trace contextRef="#ctx0" brushRef="#br1" timeOffset="85767.3514">4749 2605 15222,'27'0'4902,"-13"34"0,-14-11-516,-14 7-4128,-2 8-387,1 15-2451,-11-3-2064,-6-4 0,0 0-516,0-5-129</inkml:trace>
        </inkml:traceGroup>
        <inkml:traceGroup>
          <inkml:annotationXML>
            <emma:emma xmlns:emma="http://www.w3.org/2003/04/emma" version="1.0">
              <emma:interpretation id="{09A23A24-8B64-4524-94F9-891E6B4820EF}" emma:medium="tactile" emma:mode="ink">
                <msink:context xmlns:msink="http://schemas.microsoft.com/ink/2010/main" type="inkWord" rotatedBoundingBox="8049,2820 13109,2722 13137,4142 8076,4239"/>
              </emma:interpretation>
              <emma:one-of disjunction-type="recognition" id="oneOf4">
                <emma:interpretation id="interp20" emma:lang="en-US" emma:confidence="0">
                  <emma:literal>Ias=0,</emma:literal>
                </emma:interpretation>
                <emma:interpretation id="interp21" emma:lang="en-US" emma:confidence="0">
                  <emma:literal>Ins=0,</emma:literal>
                </emma:interpretation>
                <emma:interpretation id="interp22" emma:lang="en-US" emma:confidence="0">
                  <emma:literal>IDs=0,</emma:literal>
                </emma:interpretation>
                <emma:interpretation id="interp23" emma:lang="en-US" emma:confidence="0">
                  <emma:literal>Iois=0,</emma:literal>
                </emma:interpretation>
                <emma:interpretation id="interp24" emma:lang="en-US" emma:confidence="0">
                  <emma:literal>Iols=0,</emma:literal>
                </emma:interpretation>
              </emma:one-of>
            </emma:emma>
          </inkml:annotationXML>
          <inkml:trace contextRef="#ctx0" brushRef="#br1" timeOffset="86703.3531">6127 2413 11610,'55'32'4773,"-17"-21"-387,-1-6 129,-7-5-2838,26 7-903,-5-7-258,11 0-774,6 6-1290,-2-6-2838,-2-6 0,3-4-387,-6-10-129</inkml:trace>
          <inkml:trace contextRef="#ctx0" brushRef="#br1" timeOffset="86469.3526">6238 1952 8901,'-52'-51'4902,"43"28"0,9 5-129,27 7-1677,0-17-1290,33 15-774,0-12-258,17 11-387,-4-2-129,2 7-387,-6 8-387,-14-3-903,-3 11-3354,-20 14 0,-18 8-258,-14 5-258</inkml:trace>
          <inkml:trace contextRef="#ctx0" brushRef="#br1" timeOffset="86266.5523">6455 1913 12900,'10'-57'4902,"-8"41"-387,-2 16 129,0 0-3483,5 15-387,-1 17-258,7 16 0,-2 1 0,5 17-129,-2-3 0,6 2-129,-4-6 0,2-4-129,-2-7-129,-3-12-129,2-4 0,-10-14-516,8-1-516,-11-17-3096,-11-1-645,-1-15 0,-4-11-516</inkml:trace>
          <inkml:trace contextRef="#ctx0" brushRef="#br1" timeOffset="87171.3539">7047 2237 10836,'-13'-43'4773,"26"33"0,14 4 0,24 10-2580,-10-1-645,23 19-516,-11-4-258,8 12-258,-8-2-258,-3 8 0,-11-1 129,-9 3-387,-12-4 258,-11-2-129,-7-2 130,-17-5-259,-12-2 0,-14-5-130,-5-1-257,-10-8-129,3 4-129,-11-13-774,19 11-1548,-4-11-1935,6 0 129,13-2-258,8-4-258</inkml:trace>
          <inkml:trace contextRef="#ctx0" brushRef="#br1" timeOffset="86906.1534">7141 2242 13545,'14'24'4902,"-10"-1"0,1 2 0,8 14-3741,-10-6 0,10 12-516,-4-2-129,1-4-516,4-2-129,-6-12-387,8 2-516,-16-27-1161,0 0-2838,10-20 387,-10-8-258,-10-6-258</inkml:trace>
          <inkml:trace contextRef="#ctx0" brushRef="#br1" timeOffset="87623.7547">8064 2292 12384,'16'-10'4902,"-16"-10"-645,0 20 258,-26-12-3354,26 12-645,-36 1-129,18 6-258,0 1-129,18-8 0,-25 19-129,25-19 129,-5 23 0,5-23 0,16 23 0,9-7 129,5 0 258,9 2-258,1 2 387,2 1-258,-1-1 129,-4 3-129,-6-2 258,-8 0-258,-9 1 0,-12-3-129,-4-1 129,-14 0 0,-14-4 0,-6-1-129,-6-4-129,-6-4 0,0-3-129,0-2-258,8 0-258,-4-18-1548,10 5-2709,11-1 258,23 14-387,-23-27-258</inkml:trace>
          <inkml:trace contextRef="#ctx0" brushRef="#br1" timeOffset="88091.7555">8964 2221 16383,'23'-11'4902,"-23"11"129,29-21-774,-4 19-3483,-2-5-129,14 2-258,4-2-129,5 1-128,2 3-260,-1-3-128,1 6-387,-15-7-516,12 13-2064,-26 1-1806,-19-7 129,13 19-387,-13-19 0</inkml:trace>
          <inkml:trace contextRef="#ctx0" brushRef="#br1" timeOffset="88310.1559">9146 2315 11223,'-24'15'4773,"24"-15"-387,0 0 129,0 0-2709,11 17-1032,5-13-129,13 5 0,3-6-258,12 1-258,9-1-129,8-3-258,15 0-516,-6-7-903,22 4-1677,-6-6-1161,1-5-129,2-1-387,-6-8 0</inkml:trace>
          <inkml:trace contextRef="#ctx0" brushRef="#br1" timeOffset="88653.3565">10248 2148 9159,'32'-60'4902,"-32"38"-258,-7 5-129,-12 1-1032,1 16-1935,-16 0-645,9 16-258,-3 1-129,8 10-129,2 3-129,6 8 129,3 3-258,9 3 129,0 2 0,14 0-129,8-1 0,6-4-129,4-7 129,5-8 129,1-10-128,1-9-130,-4-7 0,1-14 0,-8-12 0,-4-10 0,-12-10 0,-7-9 0,-5-9 0,-7-6 0,-11 1 0,-5-1 0,0 10 0,-5 3 0,6 21 0,-8 4-1420,30 32-3353,-35 0-516,19 22 129,3 13-129</inkml:trace>
          <inkml:trace contextRef="#ctx0" brushRef="#br1" timeOffset="88871.7567">11138 2536 15093,'48'39'4902,"-41"-18"-129,-7 3-129,-2 11-3999,-19 4-129,-3 13-258,-4 5-258,-13-6-903,11 10-3483,-13-2-387,-3-4 0,3-6-258</inkml:trace>
        </inkml:traceGroup>
        <inkml:traceGroup>
          <inkml:annotationXML>
            <emma:emma xmlns:emma="http://www.w3.org/2003/04/emma" version="1.0">
              <emma:interpretation id="{A08FDC4D-ABAF-4539-BECF-9CA9B8F31A54}" emma:medium="tactile" emma:mode="ink">
                <msink:context xmlns:msink="http://schemas.microsoft.com/ink/2010/main" type="inkWord" rotatedBoundingBox="14848,2528 19613,2437 19635,3538 14870,3629"/>
              </emma:interpretation>
              <emma:one-of disjunction-type="recognition" id="oneOf5">
                <emma:interpretation id="interp25" emma:lang="en-US" emma:confidence="0">
                  <emma:literal>Vo=VorD</emma:literal>
                </emma:interpretation>
                <emma:interpretation id="interp26" emma:lang="en-US" emma:confidence="0">
                  <emma:literal>V. = Vs D</emma:literal>
                </emma:interpretation>
                <emma:interpretation id="interp27" emma:lang="en-US" emma:confidence="0">
                  <emma:literal>Vo = Vs D</emma:literal>
                </emma:interpretation>
                <emma:interpretation id="interp28" emma:lang="en-US" emma:confidence="0">
                  <emma:literal>Vo=Vord</emma:literal>
                </emma:interpretation>
                <emma:interpretation id="interp29" emma:lang="en-US" emma:confidence="0">
                  <emma:literal>V, = Vs D</emma:literal>
                </emma:interpretation>
              </emma:one-of>
            </emma:emma>
          </inkml:annotationXML>
          <inkml:trace contextRef="#ctx0" brushRef="#br1" timeOffset="91024.5606">15728 1721 9804,'20'-57'5031,"-20"57"-387,26-21-129,-10 10-774,6 24-3096,-5 13-129,8 17-258,-5 7 0,1 10 0,-1 6-129,-2 4-129,-2 3 0,-4-4 0,-3-7-129,0-8 258,0-12-258,-2-6 387,-4-13-129,6-7 258,-9-16 0,20 0 129,-10-21 0,10-10-129,-4-15 130,7-13-517,0-15 0,2-12 0,0-10 0,2-3 0,-4 1 0,-4 9 0,-4 11 0,-5 15 0,-1 19 0,-7 12 0,-2 32-388,0 0-386,4 18-903,-12 19-3096,8 9-387,-3 9 0,3 9-258</inkml:trace>
          <inkml:trace contextRef="#ctx0" brushRef="#br1" timeOffset="91539.3616">16575 1995 6192,'-18'-19'4902,"18"19"0,23 0-387,18 23-1290,-9-13-903,28 24-516,-17-12-516,19 13-516,-15-6-258,2 4 0,-13-1-258,-6-1 0,-10-5-129,-11 3 129,-9-6-129,-8 0 0,-15-3-129,-10-4-129,-7 0-129,-13-6-258,3 6-387,-24-16-2193,10 4-1806,3-4-129,11 0 0,11 0-387</inkml:trace>
          <inkml:trace contextRef="#ctx0" brushRef="#br1" timeOffset="91305.3611">16655 2134 13803,'28'11'5160,"-7"10"-516,-13-5 129,-8-16-3999,7 41-258,-7-18 0,9 7-258,-6-3-129,1 0-387,3-3 0,-7-24-258,7 31-387,-7-31-774,0 0-387,-7-32-1290,1-2-1161,-4-3-258,-8-11-129,0-1-129</inkml:trace>
          <inkml:trace contextRef="#ctx0" brushRef="#br1" timeOffset="92054.1624">17243 2182 14190,'39'-2'5160,"-39"2"-258,22 4 129,-22-4-3999,12 26-516,-10-8 129,5 11-258,-3 3-129,-1 3-129,1 1-129,-1-6-258,3-1 129,-6-10-387,0-19 129,0 0-387,18 4-258,-18-26-387,3-1-516,-10-25-258,7 11 129,-21-20 258,10 14 258,-16-7 903,8 8 516,-1 10 645,-3 0 903,23 32 129,-14-31 258,26 31 258,-12 0-258,50 20-516,-18-8-387,21 17 129,-5-8-258,11 11-129,-6-3-258,-1 3 0,-9-4 0,-8 1-129,-10-3-128,-14-1-130,-11-2 0,-20-1 0,-19-1 0,-16-5 0,-7 5 0,-16-10-517,10 5-4385,-19-3-129,7 1-129,3 0-387</inkml:trace>
          <inkml:trace contextRef="#ctx0" brushRef="#br1" timeOffset="90338.1594">14536 2104 14061,'50'-15'5160,"-25"8"-258,2 2-129,-2-2-2967,7 7-1290,-4 0-129,8 0-258,-3 0-129,-4 0-258,1 2-258,-12-2-258,3 16-903,-21-16-3096,0 0 129,-14 25-387,-7-17-129</inkml:trace>
          <inkml:trace contextRef="#ctx0" brushRef="#br1" timeOffset="90494.1597">14593 2266 12513,'32'14'4644,"0"-12"-258,13 1 0,13-1-3483,3-2-1032,1-2-1548,6-5-2580,12 3-129,-4-6-258,4 1-387</inkml:trace>
          <inkml:trace contextRef="#ctx0" brushRef="#br1" timeOffset="89604.9581">12918 1671 13674,'5'-16'5031,"9"-5"-387,-14 21 0,0 0-3483,13 21-516,1 13-129,0 7-258,8 12 0,3 8 0,5 7 0,0 3-258,4-2 129,-2 0 0,0-8-129,-4-9 0,-1-10 0,-6-8 129,-3-9 0,-18-25 129,27 16 0,-27-16 0,19-21-128,-10-15-130,4-10 0,-1-20 0,8-16 0,-1-14 0,4-5 0,2-3 0,-3 7 0,-1 9 0,-3 14 0,-2 19 0,-9 17 0,-7 38-1291,0 0-3482,2 23-516,-2 11 0,0 14-129</inkml:trace>
          <inkml:trace contextRef="#ctx0" brushRef="#br1" timeOffset="90041.7589">13836 2169 13545,'-16'-21'4644,"16"21"-516,-25 0 129,9 5-3612,9 11-387,-4 2 0,4 5-129,0 2-129,5 2 129,2-2-129,0 0 0,7-2 129,7-4 0,-14-19 129,32 24 258,-32-24-129,34 3 129,-34-3 0,32-12-129,-23-8 129,0-3-129,-7-5-129,-2-6-258,-6 0-129,-11-3-129,-1 6-387,-18-10-774,13 15-3225,-11 8-387,2 9 0,4 9-258</inkml:trace>
        </inkml:traceGroup>
      </inkml:traceGroup>
    </inkml:traceGroup>
    <inkml:traceGroup>
      <inkml:annotationXML>
        <emma:emma xmlns:emma="http://www.w3.org/2003/04/emma" version="1.0">
          <emma:interpretation id="{D23C799E-0053-4DC6-B825-5A3E9B96EDD5}" emma:medium="tactile" emma:mode="ink">
            <msink:context xmlns:msink="http://schemas.microsoft.com/ink/2010/main" type="paragraph" rotatedBoundingBox="1873,4690 23156,3936 23230,6018 1947,6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BF6F79-489C-410C-848C-E25B56CA0874}" emma:medium="tactile" emma:mode="ink">
              <msink:context xmlns:msink="http://schemas.microsoft.com/ink/2010/main" type="line" rotatedBoundingBox="1873,4690 23156,3936 23230,6018 1947,6772"/>
            </emma:interpretation>
          </emma:emma>
        </inkml:annotationXML>
        <inkml:traceGroup>
          <inkml:annotationXML>
            <emma:emma xmlns:emma="http://www.w3.org/2003/04/emma" version="1.0">
              <emma:interpretation id="{76A04787-E77F-46C9-B6B0-503326F4A472}" emma:medium="tactile" emma:mode="ink">
                <msink:context xmlns:msink="http://schemas.microsoft.com/ink/2010/main" type="inkWord" rotatedBoundingBox="1873,4690 4184,4608 4244,6297 1933,6379"/>
              </emma:interpretation>
              <emma:one-of disjunction-type="recognition" id="oneOf6">
                <emma:interpretation id="interp30" emma:lang="en-US" emma:confidence="0">
                  <emma:literal>Vas)</emma:literal>
                </emma:interpretation>
                <emma:interpretation id="interp31" emma:lang="en-US" emma:confidence="0">
                  <emma:literal>vas)</emma:literal>
                </emma:interpretation>
                <emma:interpretation id="interp32" emma:lang="en-US" emma:confidence="0">
                  <emma:literal>Was)</emma:literal>
                </emma:interpretation>
                <emma:interpretation id="interp33" emma:lang="en-US" emma:confidence="0">
                  <emma:literal>Vast</emma:literal>
                </emma:interpretation>
                <emma:interpretation id="interp34" emma:lang="en-US" emma:confidence="0">
                  <emma:literal>Vass</emma:literal>
                </emma:interpretation>
              </emma:one-of>
            </emma:emma>
          </inkml:annotationXML>
          <inkml:trace contextRef="#ctx0" brushRef="#br1" timeOffset="93598.5652">-41 3925 13674,'-9'-34'4773,"6"11"-129,3 23-129,0 0-3354,0 0-516,11 36-129,-1 1-258,8 20 129,-4 5-129,6 13-129,-1 7 129,1 3-129,-4-3 0,-2-9 0,-1-11-129,-3-12 0,-4-13 129,1-8 129,-7-29 0,14 18 0,-14-18 1,21-32-259,-10-11 0,7-10 0,0-22 0,5-18 0,-2-13 0,9-12 0,-1 1 0,-1 8 0,-1 12 0,-8 13 0,3 22 0,-8 17 0,6 29 0,-20 16-1033,17 25-1676,-13 7-2322,-1 7-129,1 11-258,-2 5 129</inkml:trace>
          <inkml:trace contextRef="#ctx0" brushRef="#br1" timeOffset="94191.3661">849 4386 12126,'-4'-50'4773,"-7"29"-258,11 21 129,-30-16-2709,5 16-1161,4 7-387,-6 12-258,1 12 0,-5 4-129,5 8 0,4 3-129,6 0 258,6-1-258,4 1 129,6-5 0,7-4 0,9-5 0,4-1 0,1-10 129,2-3 0,-1-11 129,3-5 129,-4-2-258,-1-11 258,-8-10-129,-1-2 0,-6-8-129,-3 3-129,-2-1 0,-4 3-129,-5 3 0,-3 3-129,12 20 0,-27-23 0,27 23 0,-18-9 0,18 9 129,0 0 0,0 0 258,0 0 0,22 0 129,-1 5 129,-1-1 0,8 5 129,-5-4-129,6 4 0,-6 0-129,2 3-129,-7 3 0,-2 2-129,-4 5-258,-5-1-129,2 13-516,-9-16-1548,0 8-2451,-2-3 0,2-3-387,0-20 0</inkml:trace>
          <inkml:trace contextRef="#ctx0" brushRef="#br1" timeOffset="94534.5667">1357 4503 11739,'14'-39'4902,"-14"39"-387,-17-14 129,-3 1-2580,20 13-1161,-39 4-387,23 3-129,0 0-258,16-7 0,-18 20-129,18-20 0,0 23 0,0-23 129,32 27-129,-3-11 129,3-2 0,3 4 129,1-2-129,-2 3 0,-6-3 129,-7 4 0,-10-2-129,-11 3 0,-9-1 0,-16-3-258,-7 3-129,-10-6-387,4 13-1548,-8-15-2580,-2-1 0,4-6-387,6-5-129</inkml:trace>
          <inkml:trace contextRef="#ctx0" brushRef="#br1" timeOffset="96500.1703">1619 3797 11094,'3'-30'4644,"-3"30"-258,4-20-129,-4 20-2451,0 0-774,0 0-258,30 22-129,-7 8-387,11 14 129,0 6 0,12 12-129,-2 2 0,6 6 0,-2-3-129,2-1 0,-5-7 0,1-4 0,-4-9 0,-2-5 0,-5-7-129,-3-7 0,-9-2 0,-5-6 129,-5-3 0,-6 4 0,-7-2-129,0 3 129,-11 2 129,-7 5-129,-10 5 0,-4 4 0,-9 4 0,-4 1-129,-4 5 0,-3 1 129,-3-2-129,3 4 0,4-2-129,4-2 129,3-3-129,5-6 0,10-5-129,1-12-258,16 6-258,-13-26-1290,22 0-2709,0 0-129,9-12-258,9-4-129</inkml:trace>
        </inkml:traceGroup>
        <inkml:traceGroup>
          <inkml:annotationXML>
            <emma:emma xmlns:emma="http://www.w3.org/2003/04/emma" version="1.0">
              <emma:interpretation id="{C8431513-E13A-4407-AEBD-9F2EEF40BC18}" emma:medium="tactile" emma:mode="ink">
                <msink:context xmlns:msink="http://schemas.microsoft.com/ink/2010/main" type="inkWord" rotatedBoundingBox="5249,4447 6460,5084 6036,5889 4825,5252"/>
              </emma:interpretation>
              <emma:one-of disjunction-type="recognition" id="oneOf7">
                <emma:interpretation id="interp35" emma:lang="en-US" emma:confidence="1">
                  <emma:literal>VT,</emma:literal>
                </emma:interpretation>
                <emma:interpretation id="interp36" emma:lang="en-US" emma:confidence="0">
                  <emma:literal>VT.</emma:literal>
                </emma:interpretation>
                <emma:interpretation id="interp37" emma:lang="en-US" emma:confidence="0">
                  <emma:literal>VT.,</emma:literal>
                </emma:interpretation>
                <emma:interpretation id="interp38" emma:lang="en-US" emma:confidence="0">
                  <emma:literal>Vt.</emma:literal>
                </emma:interpretation>
                <emma:interpretation id="interp39" emma:lang="en-US" emma:confidence="0">
                  <emma:literal>VTR,</emma:literal>
                </emma:interpretation>
              </emma:one-of>
            </emma:emma>
          </inkml:annotationXML>
          <inkml:trace contextRef="#ctx0" brushRef="#br1" timeOffset="96983.7711">3125 3738 12642,'0'0'4773,"0"0"-258,5 18 0,-3 4-3483,14 20-258,-5 4-129,12 17 0,-5-1-387,5 11 0,0-2-129,0-2 0,-1-5-129,-3-7 0,-3-14 129,-2-7 129,-3-15 129,-11-21 129,16 7-129,-16-7 129,18-37-257,-4-2-259,-2-22 0,8-12 0,0-14 0,5-11 0,-2-5 0,2 0 0,-4 10 0,-3 10 0,-2 22 0,-9 12-388,3 29-773,-10 20-2322,0 0-1677,-14 27 258,9 8-516,0 13-129</inkml:trace>
          <inkml:trace contextRef="#ctx0" brushRef="#br1" timeOffset="97202.1715">3755 4176 15222,'124'-4'4902,"-53"3"-129,-3 2-516,-6-1-3870,4 0-387,-4 0-516,-19-17-1677,-6 6-2451,-6 2 129,-15-3-516,-16 12 129</inkml:trace>
          <inkml:trace contextRef="#ctx0" brushRef="#br1" timeOffset="97373.7718">4180 4137 11223,'-22'51'5160,"19"-17"-387,1 5 129,9 17-2451,-7-17-1032,7 18-387,-3-11-516,5 2-258,-2 2-645,-7-11-4257,0-4-129,-4-3-129,-8-8-516</inkml:trace>
        </inkml:traceGroup>
        <inkml:traceGroup>
          <inkml:annotationXML>
            <emma:emma xmlns:emma="http://www.w3.org/2003/04/emma" version="1.0">
              <emma:interpretation id="{E92C1360-D155-471E-A1E9-260B674B7CD5}" emma:medium="tactile" emma:mode="ink">
                <msink:context xmlns:msink="http://schemas.microsoft.com/ink/2010/main" type="inkWord" rotatedBoundingBox="6987,5658 7131,5652 7146,6074 7002,6080"/>
              </emma:interpretation>
            </emma:emma>
          </inkml:annotationXML>
          <inkml:trace contextRef="#ctx0" brushRef="#br1" timeOffset="98216.1733">5162 4665 13674,'28'-41'5289,"-21"25"-645,-7 16 258,-2-25-3483,2 25-516,0 0-387,0 0 0,0 23-129,0 1-387,-1 6 129,-5 5-258,1 10 0,-9-1-387,3 15-645,-19-6-3612,10-8-258,-1-6 0,1-9-645</inkml:trace>
        </inkml:traceGroup>
        <inkml:traceGroup>
          <inkml:annotationXML>
            <emma:emma xmlns:emma="http://www.w3.org/2003/04/emma" version="1.0">
              <emma:interpretation id="{27B6EBDF-D6F1-44EB-82E7-C084758D5D66}" emma:medium="tactile" emma:mode="ink">
                <msink:context xmlns:msink="http://schemas.microsoft.com/ink/2010/main" type="inkWord" rotatedBoundingBox="7675,4742 9720,4669 9757,5697 7712,5770"/>
              </emma:interpretation>
              <emma:one-of disjunction-type="recognition" id="oneOf8">
                <emma:interpretation id="interp40" emma:lang="en-US" emma:confidence="1">
                  <emma:literal>and</emma:literal>
                </emma:interpretation>
                <emma:interpretation id="interp41" emma:lang="en-US" emma:confidence="0">
                  <emma:literal>ands</emma:literal>
                </emma:interpretation>
                <emma:interpretation id="interp42" emma:lang="en-US" emma:confidence="0">
                  <emma:literal>And</emma:literal>
                </emma:interpretation>
                <emma:interpretation id="interp43" emma:lang="en-US" emma:confidence="0">
                  <emma:literal>ad</emma:literal>
                </emma:interpretation>
                <emma:interpretation id="interp44" emma:lang="en-US" emma:confidence="0">
                  <emma:literal>amid</emma:literal>
                </emma:interpretation>
              </emma:one-of>
            </emma:emma>
          </inkml:annotationXML>
          <inkml:trace contextRef="#ctx0" brushRef="#br1" timeOffset="806129.8167">6100 4151 6708,'-13'-32'4644,"6"16"0,-11-9-258,4-3-1548,14 28-903,-39-36-516,21 29-516,-10-7-387,7 14-129,-8 0-258,4 9 129,0 12-258,4 11 129,-2 7-129,5 7 0,4 8 0,1 3 0,8 1 0,3-1 0,2-5-129,4-4 258,8-7-258,4-7 258,4-11 0,3-7 0,-2-9 0,4-7 129,-2-2-129,0-12 129,-1-7 0,-1-6-129,-3-5 0,0-2 0,-2 0 129,-2-1-129,-5 1 0,0 7-129,-4 4 129,0 5-129,-5 18 0,6-16 0,-6 16 0,0 0-129,14 13 129,-3 5 0,5 1 0,1 4 0,7 6 0,-1-3 0,3 5-258,-1-8 0,5 7-387,-12-18-774,16 10-1548,-11-15-1935,0-7 258,6-5-387,-6-17-387</inkml:trace>
          <inkml:trace contextRef="#ctx0" brushRef="#br1" timeOffset="806504.2172">6536 4197 9546,'0'-32'4644,"-4"0"-129,4 32-129,0 0-1935,0 0-1161,13 22-387,-13-22-258,21 41-129,-10-17-129,3 14-129,-5-3-129,0 5-129,-4-1-129,-2-7 0,1-4-129,-2-7 129,-2-21 0,5 20 129,-5-20 0,13-12 258,-6-12 0,3 1 129,-1-9 0,4 2-129,-3-4 129,3 4-129,-2 2-129,1 6 0,0 6 0,4 9-129,-16 7 0,32 0-129,-12 14 0,-2 6-258,5 12-258,-7-9-774,18 18-903,-13-7-2580,8-8 387,3-2-516,3-12 0</inkml:trace>
          <inkml:trace contextRef="#ctx0" brushRef="#br1" timeOffset="806972.218">7274 4297 10191,'9'-68'4515,"-23"49"-129,-15-3-129,-8 5-2064,14 17-1161,-13 3-516,13 19 0,-6 2-258,12 12 0,2 0-129,10 8 0,5 2-129,0-1 129,13-3-129,6-2 129,4-10-129,4-3 258,1-13 0,6-9 0,-4-8 129,4-15 0,-4-20 0,4-10 0,-2-19 0,-2-17-129,-5-8-129,-2-10 0,-5 1-129,-7 5 0,-6 5 0,-5 13 0,0 14 0,-1 19 0,-8 15 0,9 30 0,-24-16 0,24 16 0,-16 29 0,13 6 0,3 11 0,3 13 0,10 9 0,7 6 0,4 6-129,3 0 0,3 6-258,-1-10 0,6 6-516,-12-20-645,18 8-1806,-5-13-1419,1-11 129,6-5-258,0-16-516</inkml:trace>
        </inkml:traceGroup>
        <inkml:traceGroup>
          <inkml:annotationXML>
            <emma:emma xmlns:emma="http://www.w3.org/2003/04/emma" version="1.0">
              <emma:interpretation id="{A9E4D234-6204-4947-A800-E55FADF67808}" emma:medium="tactile" emma:mode="ink">
                <msink:context xmlns:msink="http://schemas.microsoft.com/ink/2010/main" type="inkWord" rotatedBoundingBox="10836,4458 14276,4336 14339,6121 10899,6243"/>
              </emma:interpretation>
              <emma:one-of disjunction-type="recognition" id="oneOf9">
                <emma:interpretation id="interp45" emma:lang="en-US" emma:confidence="1">
                  <emma:literal>large</emma:literal>
                </emma:interpretation>
                <emma:interpretation id="interp46" emma:lang="en-US" emma:confidence="0">
                  <emma:literal>lounge</emma:literal>
                </emma:interpretation>
                <emma:interpretation id="interp47" emma:lang="en-US" emma:confidence="0">
                  <emma:literal>laage</emma:literal>
                </emma:interpretation>
                <emma:interpretation id="interp48" emma:lang="en-US" emma:confidence="0">
                  <emma:literal>hange</emma:literal>
                </emma:interpretation>
                <emma:interpretation id="interp49" emma:lang="en-US" emma:confidence="0">
                  <emma:literal>tange</emma:literal>
                </emma:interpretation>
              </emma:one-of>
            </emma:emma>
          </inkml:annotationXML>
          <inkml:trace contextRef="#ctx0" brushRef="#br1" timeOffset="808516.6209">8903 3440 9417,'0'-34'4128,"2"16"258,-2 18-387,0 0-2064,2 14-645,3 8-516,-5-3-129,0 13 0,0 0 0,4 11-387,-4 1 129,3 8-258,-1 1 129,2 4-129,-3 4 0,5-3-129,-1 6-129,0-5 129,2 0-387,-1-13 0,8 6-516,-9-19-774,15 3-1548,-2-6-1161,-2-16-129,10 2 0,-2-16-258</inkml:trace>
          <inkml:trace contextRef="#ctx0" brushRef="#br1" timeOffset="809515.0226">9415 3861 9288,'-42'-16'4386,"20"16"0,-1 0-387,6 0-1806,4 13-903,-8 3-387,12 12-258,-5-1-258,10 7-129,1 1-258,3-1-129,0 1 0,3-2-129,8-1-129,-2-11 129,5-3 0,-14-18 129,25 5 129,-25-5 129,26-20 258,-10-1 0,-5-16 258,3 6-129,-5-11 0,4 8 0,-6-2-129,3 8-129,-2 3-129,1 7 0,-9 18 0,26-16 0,-8 16-129,5 9 129,2 7 0,3 11 0,4 0-129,2 6 258,-2-2-129,2 1 0,-4-6 0,1-6 0,-3-6 129,4-12-129,-5-2 0,5-18 129,-2-7-129,-2-9 0,-1-8 1,-4-1-130,-7-5 0,-7 3 0,-7 5 0,-2 4 0,-13 8-130,-6 4-128,-2 12 0,-8 5 0,6 7-129,-5 3 129,8 13-129,-1 2 258,8 7-129,2-2 0,11 2 129,0-4 129,13-1 0,10-6 129,7-7 0,9-3 129,4-4 0,7-4 0,-2-6 0,5-3 0,-3-3 0,0 4 0,-6-6-129,1 4 129,-8 1-129,-5 3 1,-7 1-130,-5 2 0,-4 1 0,-16 6 0,16 0 0,-16 0 0,0 0 0,0 22 0,0-5 0,0 5 0,2 4 0,3 5 0,2 1-130,5 0 130,6-6 0,5 1-129,2-6 129,2-5 0,3-7 0,2-7 0,-2-2 0,-3 0 129,-4-2-129,-7-3 0,-16 5 0,23-7-129,-23 7-129,0 0-129,0 0-258,0 9-258,0 14-645,-14-20-903,14 17-2322,-5 3 258,-1 0-387,5 2 0</inkml:trace>
          <inkml:trace contextRef="#ctx0" brushRef="#br1" timeOffset="810357.424">11201 3934 14190,'0'-71'4773,"-14"42"-258,-4 13 129,18 16-3612,-37-1-387,16 8-129,-6 9-258,6 9-129,1 5-129,6 4-129,3 5 0,8-4 0,3-3 0,3-7 0,15-5 0,2-15 0,6-5 0,-1-10 129,4-19 258,1-1-129,-5-13 258,1 4-129,-8-2 129,2 11-129,-8 3-129,-1 11 0,-11 16 0,16 0-129,-11 22 0,1 22 0,1 15-129,-4 12 129,4 16 0,-1 11 129,1 5-129,0 7 0,0-1 0,2-2 129,-4-8-129,6-6 129,-4-13-129,0-13 129,-2-15 0,1-11 258,-4-16-257,-2-25-130,0 0 0,0 0 0,-20-25 0,0-7 0,-6-7 0,-10-11 0,-1 0 0,-11-10 0,3 10-775,-6-12-515,19 19-1419,-7-9-2064,10 10-129,10 1-387,10 2 516</inkml:trace>
          <inkml:trace contextRef="#ctx0" brushRef="#br1" timeOffset="810716.2246">11518 4261 12642,'93'-1'4644,"-47"-1"-258,-4-7 129,1-7-2967,12 7-774,-3-11-129,3-3-387,-3-5 0,-8-4 0,-8-4-129,-11 1 0,-15-3-129,-10 6 0,-12 4 0,-17 8-129,-6 8 129,-4 8-129,-1 4 0,0 15 129,2 9-129,6 10 129,5 9 0,11 7 0,6 3 0,8 4 129,6-2 0,20-1 129,12-10-129,16-5 0,10-16-129,14-17-516,20-10-3741,2-10-387,-5-16 0,-6-4-516</inkml:trace>
        </inkml:traceGroup>
        <inkml:traceGroup>
          <inkml:annotationXML>
            <emma:emma xmlns:emma="http://www.w3.org/2003/04/emma" version="1.0">
              <emma:interpretation id="{39F09EBE-9E28-4818-A61E-4C73EDD61B5B}" emma:medium="tactile" emma:mode="ink">
                <msink:context xmlns:msink="http://schemas.microsoft.com/ink/2010/main" type="inkWord" rotatedBoundingBox="15277,4510 19076,4375 19139,6163 15341,6298"/>
              </emma:interpretation>
              <emma:one-of disjunction-type="recognition" id="oneOf10">
                <emma:interpretation id="interp50" emma:lang="en-US" emma:confidence="1">
                  <emma:literal>enough</emma:literal>
                </emma:interpretation>
                <emma:interpretation id="interp51" emma:lang="en-US" emma:confidence="0">
                  <emma:literal>(nongh</emma:literal>
                </emma:interpretation>
                <emma:interpretation id="interp52" emma:lang="en-US" emma:confidence="0">
                  <emma:literal>enongh</emma:literal>
                </emma:interpretation>
                <emma:interpretation id="interp53" emma:lang="en-US" emma:confidence="0">
                  <emma:literal>Enough</emma:literal>
                </emma:interpretation>
                <emma:interpretation id="interp54" emma:lang="en-US" emma:confidence="0">
                  <emma:literal>{nongh</emma:literal>
                </emma:interpretation>
              </emma:one-of>
            </emma:emma>
          </inkml:annotationXML>
          <inkml:trace contextRef="#ctx0" brushRef="#br1" timeOffset="103348.5823">13359 3893 9933,'21'-16'4902,"-21"16"-129,23-14-387,-23 14-774,38-5-2322,-38 5-387,46-2-129,-18-2-129,12 4-258,-3-7 0,6 4 0,-4-8-129,2-2-128,-8-3-130,-2 0 0,-10-1 0,-10-1 0,-11 2 0,-4 0 0,-17 7-259,-11 4 1,-6 5 0,-10 0-129,2 16 258,-2 3-129,5 10 129,6-1 0,10 8 0,11 1 129,11 6 0,7-1 0,19-2 129,13-3-129,5-3 129,9-6-129,4-1-387,-4-20-387,14 5-2451,-12-12-1419,-7-10 129,-6-10-516,-3-10 0</inkml:trace>
          <inkml:trace contextRef="#ctx0" brushRef="#br1" timeOffset="103722.9827">13999 3811 14964,'0'0'4902,"20"-12"-129,-20 12-129,37 18-3483,-37-18-387,36 33-258,-18-9-129,3 4-129,-3 4-129,-4 2-258,0 1-129,-7-6 0,4 3 0,-8-11 129,-3-21 0,15 16 0,-15-16 387,26-26 0,-13-8 129,10-4 0,-4-11-128,8 4-259,-2-1 0,4 9 0,-5 5 0,1 10 0,0 10 0,0 12 0,0 2 0,-4 17 0,2 10 0,-1 3 0,1 8 0,-5-4 0,8 7-904,-8-22-515,20 16-1161,-12-24-2193,13-11-258,4-4 0,3-19 129</inkml:trace>
          <inkml:trace contextRef="#ctx0" brushRef="#br1" timeOffset="104019.3835">15033 3786 12642,'-6'-51'4902,"-8"33"-516,-2 9 387,-2 11-2580,-7-2-1032,16 14-387,-7 0-387,9 11 129,0 2-258,5 10 0,2 2 0,4 4-129,8 0 1,8-4-130,1-2 0,4-6 0,0-10 0,2-9 0,-4-12 0,2-7 0,-6-16 0,-3-9 0,-7-9 0,-7-5 0,-2-4 0,-7 2 0,-4 9 0,-14-5-1162,18 20-3740,-14 5-129,5 13 0,16 6-387</inkml:trace>
          <inkml:trace contextRef="#ctx0" brushRef="#br1" timeOffset="104970.9851">15470 3788 14190,'16'-2'4902,"-16"2"-258,0 0-129,0 0-3096,0 0-645,0 0-258,0 0-129,0 0-129,13 9 0,-12 7-258,1 2 0,2 7 0,-1-4-129,1 2 0,-1-3 129,3-2-129,-6-18 0,0 0 129,25 12-129,-25-12 129,24-21 129,-11 0 0,3-1-129,-2-4 129,4 2-129,-2 3 129,0 5 0,4 4-129,-1 8 129,2 4 0,6 5 0,2 8-129,1 6 129,2 3 0,7-1 0,0-3 1,6-2-130,1-9 0,4-5 0,-1-2 0,5-9 0,-6-9 0,-2-3 0,-7-4 0,-5-2 0,-11 2 0,-10 2 0,-10 2 0,-5 3 0,2 18 0,-35-18 0,10 18 0,-5 0 0,1 7 0,-1 6 0,5 6 0,2 1 0,7 1 0,3 4-259,8 2 1,5-2 0,0 0 129,9-6 0,9-4 0,0-7 129,5-4 129,2-4-129,1-12 258,1-5 0,-4-6-129,-2 0 0,-1 2 0,-4 3-129,-16 18 0,21-16 0,-21 16-129,15 29 129,-10 13-129,2 17 129,0 14 0,2 12 129,2 13-129,1 7 259,1 2-259,1 3 0,0-7 0,-2 0 0,-1-8 0,-2-10 0,-2-14 0,0-10 0,-7-17 0,4-10 0,-4-18 0,0-16 0,-22-11 0,1-17 0,-11-11 0,-5-9 0,-8-7 0,-4-8 0,0 5 0,0-3 0,10 8 0,1-2 0,19 12-130,-4-14-2063,21 11-2580,2-8-516,9-8 129,14-13-258</inkml:trace>
          <inkml:trace contextRef="#ctx0" brushRef="#br1" timeOffset="105376.5859">16480 3347 15609,'59'-20'4902,"-27"29"129,-2 9-387,6 12-3870,-8 1-129,6 11-129,-9 3 0,-5 8-386,-6 6-130,-9 5 0,-5 4 0,0-4 0,-5-6 0,-2-4 0,1-10 0,1-10 0,5-9 0,0-25 0,0 0 0,16 3 0,-16-3 0,30-28 0,-12 5 0,2-2 0,-3-2 0,3 2 0,-4 4 0,0 5 0,0 5 0,4 11 0,1 4 0,0 14 0,2 8 0,-1 3 0,4 12 0,-8-6-904,12 19-1418,-6-17-2580,-5-3-258,-1-8 0,3-8-258</inkml:trace>
        </inkml:traceGroup>
        <inkml:traceGroup>
          <inkml:annotationXML>
            <emma:emma xmlns:emma="http://www.w3.org/2003/04/emma" version="1.0">
              <emma:interpretation id="{A798BD82-CF2D-40A6-A40C-27E0427065D3}" emma:medium="tactile" emma:mode="ink">
                <msink:context xmlns:msink="http://schemas.microsoft.com/ink/2010/main" type="inkWord" rotatedBoundingBox="19850,4298 23164,4181 23197,5110 19883,5228"/>
              </emma:interpretation>
              <emma:one-of disjunction-type="recognition" id="oneOf11">
                <emma:interpretation id="interp55" emma:lang="en-US" emma:confidence="0.5">
                  <emma:literal>that</emma:literal>
                </emma:interpretation>
                <emma:interpretation id="interp56" emma:lang="en-US" emma:confidence="0">
                  <emma:literal>there</emma:literal>
                </emma:interpretation>
                <emma:interpretation id="interp57" emma:lang="en-US" emma:confidence="0">
                  <emma:literal>theta</emma:literal>
                </emma:interpretation>
                <emma:interpretation id="interp58" emma:lang="en-US" emma:confidence="0">
                  <emma:literal>tat</emma:literal>
                </emma:interpretation>
                <emma:interpretation id="interp59" emma:lang="en-US" emma:confidence="0">
                  <emma:literal>these</emma:literal>
                </emma:interpretation>
              </emma:one-of>
            </emma:emma>
          </inkml:annotationXML>
          <inkml:trace contextRef="#ctx0" brushRef="#br1" timeOffset="105953.7867">17935 3785 13029,'11'-15'4644,"21"10"-258,-11 2 0,-3-5-3354,21 8-387,-3-3-516,5-6-258,7 5-1032,-9-6-3225,5-15 0,1 3-129,-8-10-387</inkml:trace>
          <inkml:trace contextRef="#ctx0" brushRef="#br1" timeOffset="105766.5864">18042 3290 13416,'11'-19'4902,"-11"19"-129,0 0 0,0 0-3483,24 35-516,-15-6-129,7 15-129,-5 4 129,7 13-129,-6 1-129,4 7-257,-3-1-130,1-4 0,-2-7 0,-1-9 0,0-4 0,-6-17-517,4 9-1160,-9-36-3096,-9 16-258,-9-16 0,-1-4-387</inkml:trace>
          <inkml:trace contextRef="#ctx0" brushRef="#br1" timeOffset="106671.3881">18424 3324 13029,'-10'-18'5160,"-6"2"-516,16 16 387,-6 9-3741,10 21-516,1-1 0,9 13-129,-3 3 0,9 10-129,-6 2-257,4 3-259,-2 4 0,0-3 0,0-4 0,-4-9 0,2-5 0,-5-11 0,0-7-130,-9-25 130,18 12 130,-18-12-130,23-20 0,-9 3 0,1-8 0,2-2 0,1-1 0,2 4 0,-4 0 0,1 6 0,-1 5 0,2 4 0,4 6 0,2 3 0,8 0 0,6 7 0,8 5 0,7 1 0,6-1 0,2 1 0,-1-4 0,-3-2 0,-5-7 0,-6 0 0,-7-4 0,-9-8 0,-8-6 0,-8-3 0,-9-1 0,-5 1 0,0 1 0,-14 3 0,14 17 0,-34-24 0,16 23 0,-1-1 0,19 2 0,-29 7-130,29-7 1,-14 30 129,12-8-129,2 1 129,4 3 0,5 5-129,3-3 129,4 1-129,-2-6 129,2-6 129,2-6 0,0-5 0,3-6 0,1-8 1,-1-8-130,2 0 0,0 0 0,0 4 0,2 5 0,-2 3 0,0 4 0,-1 6 0,6 13-775,-5-12-515,22 9-2838,-10-12-903,6-4 129,2-7-516,5-18-258</inkml:trace>
          <inkml:trace contextRef="#ctx0" brushRef="#br1" timeOffset="107154.989">20304 3171 14964,'2'-27'5160,"-2"27"-129,0 0-258,5 27-3741,-5 7-387,4 17 0,-2 6-128,3 16-517,-1 4 0,1 10 0,-2 0 0,1 2 0,1 0 0,-5-16 0,7-4-388,-7-21-128,6-5-387,-6-43-258,0 25-774,-9-39-1290,-2-15-1548,-3-3-129,-9-11-129,-6 3-129,-4-1 1935,-14-4 1678,10 2 1675,-4 15 2581,7 3 2451,1 4-387,9 8 129,7 3-387,10-6-903,17 16-1161,-10 0-645,48 0-645,-16-4-387,20 4-129,3 0-515,13 7-130,-1-3 0,10 1 0,1-1 0,9-4 0,11 3 0,0-3 0,12 0-1291,-2 0-3611,-8-5-387,-9-1 129,-17 1-645</inkml:trace>
        </inkml:traceGroup>
      </inkml:traceGroup>
    </inkml:traceGroup>
    <inkml:traceGroup>
      <inkml:annotationXML>
        <emma:emma xmlns:emma="http://www.w3.org/2003/04/emma" version="1.0">
          <emma:interpretation id="{62D3F42D-C80B-44E4-9068-D7E0591E4ECB}" emma:medium="tactile" emma:mode="ink">
            <msink:context xmlns:msink="http://schemas.microsoft.com/ink/2010/main" type="paragraph" rotatedBoundingBox="90,6688 24509,5924 24714,12472 295,132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7847C7-E7E6-4901-B35A-AA3ADC66F1B6}" emma:medium="tactile" emma:mode="ink">
              <msink:context xmlns:msink="http://schemas.microsoft.com/ink/2010/main" type="line" rotatedBoundingBox="1700,6679 24506,5899 24562,7533 1756,8314"/>
            </emma:interpretation>
          </emma:emma>
        </inkml:annotationXML>
        <inkml:traceGroup>
          <inkml:annotationXML>
            <emma:emma xmlns:emma="http://www.w3.org/2003/04/emma" version="1.0">
              <emma:interpretation id="{B780C9B1-4AC3-46CB-BEA5-1DEA4E41D0C2}" emma:medium="tactile" emma:mode="ink">
                <msink:context xmlns:msink="http://schemas.microsoft.com/ink/2010/main" type="inkWord" rotatedBoundingBox="1705,6840 3372,6783 3404,7721 1737,7778"/>
              </emma:interpretation>
              <emma:one-of disjunction-type="recognition" id="oneOf12">
                <emma:interpretation id="interp60" emma:lang="en-US" emma:confidence="1">
                  <emma:literal>the</emma:literal>
                </emma:interpretation>
                <emma:interpretation id="interp61" emma:lang="en-US" emma:confidence="0">
                  <emma:literal>The</emma:literal>
                </emma:interpretation>
                <emma:interpretation id="interp62" emma:lang="en-US" emma:confidence="0">
                  <emma:literal>tie</emma:literal>
                </emma:interpretation>
                <emma:interpretation id="interp63" emma:lang="en-US" emma:confidence="0">
                  <emma:literal>toe</emma:literal>
                </emma:interpretation>
                <emma:interpretation id="interp64" emma:lang="en-US" emma:confidence="0">
                  <emma:literal>they</emma:literal>
                </emma:interpretation>
              </emma:one-of>
            </emma:emma>
          </inkml:annotationXML>
          <inkml:trace contextRef="#ctx0" brushRef="#br1" timeOffset="108870.9919">-194 6319 11997,'-17'-19'4902,"17"19"-516,16-18 258,14 20-3096,-5-2-774,16 0-258,0-2-258,7-5-774,8 7-1548,-2-5-2451,-10-13 0,3-2-387,-10-6-129</inkml:trace>
          <inkml:trace contextRef="#ctx0" brushRef="#br1" timeOffset="108668.1916">2 5807 14577,'-4'-19'5031,"4"-6"-387,0 25-129,0 0-3483,0 0-387,2 17-258,0 5 129,5 13-258,-3 5 129,5 15 0,-6 9-129,2 9-128,-3 3-130,0 1 0,-2-1 0,0-7 0,0-3-388,0-16-128,0-2-387,-5-27-1161,5 1-2838,0-22 129,-13 16-258,13-16-258</inkml:trace>
          <inkml:trace contextRef="#ctx0" brushRef="#br1" timeOffset="109276.5927">313 5839 13416,'-16'-12'5031,"-7"12"0,23 0-258,-19 35-2709,8-13-1161,11 17-258,-7 0 0,7 13-386,-2 1-259,2 7 0,-2 8 0,2-2 0,0 0 0,0-9 0,0-6 0,0-10 0,0-11-130,0-12 1,0-18 129,0 0 0,20-20 0,-10-4 129,3-10 1,1-5-130,4-4 0,-2-2 0,2 6 0,-1 4 0,-1 8 0,6 11 0,3 11 0,1 5 0,5 21 0,-3 9 0,-1 9 0,-2 4 0,1 7 0,-11-9-775,11 10-2966,-13-13-1290,-3-6-129,3-13-258,-13-19 129</inkml:trace>
          <inkml:trace contextRef="#ctx0" brushRef="#br1" timeOffset="109635.3933">822 6460 12255,'41'-21'4902,"-18"12"-258,5 0 258,17 9-2838,-17-18-774,19 9-387,-14-12-387,6 1-129,-7-5 0,-3 0-129,-9-3 1,-8 1-259,-12-1 0,-2 7 0,-16 5 0,-8 7 0,-5 9 0,-2 1 0,-3 17 0,2 11 0,4 6-130,7 6 130,9 4-129,7 1 129,7 2 0,10-4 0,15-1-258,9-7 129,12-1-129,4-12-258,10 2-129,-6-21-1161,12 3-2967,-8-7-129,3 0 0,-1-11-387</inkml:trace>
        </inkml:traceGroup>
        <inkml:traceGroup>
          <inkml:annotationXML>
            <emma:emma xmlns:emma="http://www.w3.org/2003/04/emma" version="1.0">
              <emma:interpretation id="{E303FFA9-FDB5-41A3-B184-BA0917D2B39D}" emma:medium="tactile" emma:mode="ink">
                <msink:context xmlns:msink="http://schemas.microsoft.com/ink/2010/main" type="inkWord" rotatedBoundingBox="3942,6679 7527,6835 7487,7757 3902,7601"/>
              </emma:interpretation>
              <emma:one-of disjunction-type="recognition" id="oneOf13">
                <emma:interpretation id="interp65" emma:lang="en-US" emma:confidence="1">
                  <emma:literal>transistor</emma:literal>
                </emma:interpretation>
                <emma:interpretation id="interp66" emma:lang="en-US" emma:confidence="0">
                  <emma:literal>Transistor</emma:literal>
                </emma:interpretation>
                <emma:interpretation id="interp67" emma:lang="en-US" emma:confidence="0">
                  <emma:literal>transistors</emma:literal>
                </emma:interpretation>
                <emma:interpretation id="interp68" emma:lang="en-US" emma:confidence="0">
                  <emma:literal>Transistors</emma:literal>
                </emma:interpretation>
                <emma:interpretation id="interp69" emma:lang="en-US" emma:confidence="0">
                  <emma:literal>transom</emma:literal>
                </emma:interpretation>
              </emma:one-of>
            </emma:emma>
          </inkml:annotationXML>
          <inkml:trace contextRef="#ctx0" brushRef="#br1" timeOffset="110134.5942">1985 6149 12126,'0'-22'5031,"13"13"-258,19 1 129,12-5-2322,16 11-1806,-1-3-258,9 1-645,5 6-1032,-13 2-3354,8-4-387,-2 2-129,-8-1-387</inkml:trace>
          <inkml:trace contextRef="#ctx0" brushRef="#br1" timeOffset="109931.7939">2323 5658 15351,'-12'-18'5031,"-4"0"0,16 18-387,0 0-3612,-24 22-387,19 4-129,-6 6 1,3 14-517,-1 6 0,3 12 0,5 2 0,1 12 0,1 2 0,8 2 0,4-2 0,-3-9 0,3-3 0,-10-17-259,10 5-1418,-15-24-3225,0-15-258,2-17-258,-18 0 0</inkml:trace>
          <inkml:trace contextRef="#ctx0" brushRef="#br1" timeOffset="110696.1952">3127 6391 11739,'9'17'4644,"-9"-17"-387,0 0-258,16 11-2967,-16-11-258,0 0-129,0 0-129,0 0 129,0 0-129,0 0 0,0 0 0,21-21 0,-19-4 0,5-2-258,-5-7 0,1-3-258,-3-4 129,0 0-258,-9 6 0,-7-1-129,-1 11-258,-12 2 0,6 11 0,-12 1-129,10 11 0,-9-2 0,13 2 129,-4 0 129,25 0 258,-24 11 258,24-11 129,0 0 0,17 2 258,11-1 0,-3-1 129,14 0 129,-5-5-129,8 5-129,-8-7 0,4 7-129,-8 0 129,0 0-129,-5 0-128,-2 9-259,-2 1 0,-1 8 0,-2 4 0,-2 6 0,0 6 0,-6 5-130,3 7-644,-8-10-258,11 15-1161,-10-13-2838,4-8-129,1-7 0,7-10-258</inkml:trace>
          <inkml:trace contextRef="#ctx0" brushRef="#br1" timeOffset="111101.7959">3725 6133 12513,'-8'-47'5160,"-2"31"-516,10 16 258,-23 0-2838,5 0-1290,18 0-258,-16 18-258,10 0 0,1 0-129,3 8 129,2-1-258,0 6 0,9-1 0,0 2-258,5 0 0,-1-9 129,5-2 0,-1-10 0,5-9 258,-1-2 0,0-20 129,6-6 258,-4-12-129,6 4 0,-6-1 1,2 8-388,-6 4 0,3 9 0,-1 10 0,0 8 0,2 19 0,-3 5-130,3 10-257,-5-6-387,9 14-258,-19-25-1161,19 4-2838,-27-25 0,30 20-387,-30-20 129</inkml:trace>
          <inkml:trace contextRef="#ctx0" brushRef="#br1" timeOffset="111476.1966">4221 6134 11094,'-6'-16'5418,"6"0"-516,0 16 129,32 2-1548,-14 0-2709,11 9-258,-4-2-129,1 7-258,-4 5-129,-6 4-258,-4 5 0,-8-3 129,-1-1-258,-3-4 258,0-3-129,0-19 258,0 0 0,0 0 129,13-16 129,1-9 129,0-7-129,4 2 129,-2-2-129,5 5 0,-3 6 0,2 10-129,-3 11-129,1 6 0,0 19 0,-4 7-129,6 10-258,-4-2 0,7 8-129,-4-15-258,17 7-258,-9-32-1161,22 0-2709,1-8 129,4-13-387,8-12 0</inkml:trace>
          <inkml:trace contextRef="#ctx0" brushRef="#br1" timeOffset="111819.3972">5211 6088 11868,'-17'-44'5031,"-8"30"-387,-2 5 387,0 9-2967,-5 0-1161,16 0-387,-5 3-129,21-3-129,-30 16-129,30-16 0,-7 22-129,7-22 0,16 26 0,9-10 0,8 2 0,6 5 129,8 0 0,-1 4 0,2-2-129,-4 3 129,-6 1 0,-8 1 129,-12-2-129,-9 1 0,-9-2 0,-7-2 0,-18-2-129,-9-4 129,-9-6-258,-7-4 0,-3-1-258,-7-8-129,10 0-387,-9-14-1290,27 0-2709,0-4-129,14-3-258,15-4 258</inkml:trace>
          <inkml:trace contextRef="#ctx0" brushRef="#br1" timeOffset="112022.1975">5409 6085 12255,'50'9'5289,"-33"3"-258,1 8 0,-18-20-2580,32 44-1419,-23-14-387,2 11-258,-4 4-645,-7-6-516,9 14-2580,-9-15-1806,0-6 129,0-15-258,0-17-645</inkml:trace>
          <inkml:trace contextRef="#ctx0" brushRef="#br1" timeOffset="112178.1978">5562 6008 12900,'7'-99'5160,"-4"63"-645,-3 8 0,0 28-3741,0 0-3870,0 0-1419,0 21-129,0 4-516,4 5-387</inkml:trace>
        </inkml:traceGroup>
        <inkml:traceGroup>
          <inkml:annotationXML>
            <emma:emma xmlns:emma="http://www.w3.org/2003/04/emma" version="1.0">
              <emma:interpretation id="{FC70CDE0-8C0E-461F-9C55-FB8BA7F90B42}" emma:medium="tactile" emma:mode="ink">
                <msink:context xmlns:msink="http://schemas.microsoft.com/ink/2010/main" type="inkWord" rotatedBoundingBox="7881,6671 10108,6595 10138,7479 7911,7555"/>
              </emma:interpretation>
            </emma:emma>
          </inkml:annotationXML>
          <inkml:trace contextRef="#ctx0" brushRef="#br1" timeOffset="112630.5986">6458 6005 2967,'-69'-7'4773,"26"5"-516,8 2 258,-5 2-1419,-8-2-774,18 5-387,-11-5-516,22 2-387,-6-2-387,25 0-129,0 0 0,-4 16-129,4-16-129,30 19 258,1-6-258,8 6 129,2 1 0,7 5-129,-4 0 0,1 3 0,-8-1 0,-9 5 0,-10-4-129,-12 1 0,-6-4 129,-15-2-129,-15-6 0,-9-1-129,-5-5 129,-8-7-258,0-2 0,-1-4-258,5-4-129,-2-13-258,18 17-1290,-5-21-2709,12 2-129,7-6-387,11 0 0</inkml:trace>
          <inkml:trace contextRef="#ctx0" brushRef="#br1" timeOffset="112895.7991">6536 5617 14190,'48'-32'5289,"-30"26"-516,0 6 258,-18 0-3483,37 15-645,-19 11-258,7 15-257,-5 9-388,6 16 0,-4 5 0,1 11 0,-2 5 0,-5 2 0,0 2-646,-12-20-773,12 9-1032,-16-30-2709,-2-11 0,-11-20-258,13-19-129</inkml:trace>
          <inkml:trace contextRef="#ctx0" brushRef="#br1" timeOffset="113285.7997">6627 6099 13416,'21'-55'4902,"11"35"-387,15-6-516,15 20-3096,0-6-258,15 6-129,-4 1-129,1 1-258,-8 3 0,-11-1-129,-10 2 0,-19 0 129,-26 0-258,11 27 129,-20-8 0,-12 6 0,-2 5 0,1 6-129,3 5 129,5 0-129,8 5 129,6-2 0,7-1 0,15-2 258,4-9 129,10-3 0,0-15 129,4-9 0,-6-7 0,0-19-129,-11-13 0,-7-10-257,-9-8-130,-7-5-259,-3-2-128,-20-3-774,19 16-3096,-17 2-774,1 11 0,2 10-387</inkml:trace>
          <inkml:trace contextRef="#ctx0" brushRef="#br1" timeOffset="113753.8006">7563 6261 13674,'97'26'5289,"-52"-20"-387,-2-3-129,-17-6-3354,13 1-645,-10-16-129,1 0-129,-7-10-258,-1-2 0,-3-9-129,-5-2-129,-3-2-129,-7 2-129,-3 6-129,-1-3-129,-9 13 0,-8 2 0,17 23-129,-38-21 129,22 21-129,-7 0 0,23 0 0,-26 9 129,26-9 258,0 0 129,0 17 258,0-17 0,24 6 387,1-3 258,-7-3 0,12 0 129,-8 0 0,6 0-258,-6 0 0,4 0 0,-4 0-257,2 6-388,-2 3 0,1 5 0,-4 5 0,-3 6 0,0 13 0,-8-1 0,4 25-1678,-10-7-3095,-2 8-516,0-3 129,-2 2-516</inkml:trace>
        </inkml:traceGroup>
        <inkml:traceGroup>
          <inkml:annotationXML>
            <emma:emma xmlns:emma="http://www.w3.org/2003/04/emma" version="1.0">
              <emma:interpretation id="{0D1F8326-78AA-4EFC-9FFA-E5A1589A3352}" emma:medium="tactile" emma:mode="ink">
                <msink:context xmlns:msink="http://schemas.microsoft.com/ink/2010/main" type="inkWord" rotatedBoundingBox="11089,6621 12042,6589 12062,7168 11109,7200"/>
              </emma:interpretation>
              <emma:one-of disjunction-type="recognition" id="oneOf14">
                <emma:interpretation id="interp70" emma:lang="en-US" emma:confidence="1">
                  <emma:literal>is</emma:literal>
                </emma:interpretation>
                <emma:interpretation id="interp71" emma:lang="en-US" emma:confidence="0">
                  <emma:literal>'is</emma:literal>
                </emma:interpretation>
                <emma:interpretation id="interp72" emma:lang="en-US" emma:confidence="0">
                  <emma:literal>iT</emma:literal>
                </emma:interpretation>
                <emma:interpretation id="interp73" emma:lang="en-US" emma:confidence="0">
                  <emma:literal>in</emma:literal>
                </emma:interpretation>
                <emma:interpretation id="interp74" emma:lang="en-US" emma:confidence="0">
                  <emma:literal>if</emma:literal>
                </emma:interpretation>
              </emma:one-of>
            </emma:emma>
          </inkml:annotationXML>
          <inkml:trace contextRef="#ctx0" brushRef="#br1" timeOffset="114362.2016">9160 5706 11610,'12'-93'4257,"-12"52"-387,0 41-903,6-21-4644,-6 21-1806,5 9-774,-3 7-258</inkml:trace>
          <inkml:trace contextRef="#ctx0" brushRef="#br1" timeOffset="114221.8014">9179 5864 15609,'9'-16'5031,"-9"16"-129,16 9-258,-16-9-3870,2 39-516,0-14 129,1 9-387,1 1-387,-4-8-774,3 9-2709,-3-11-903,-5-8-129,5-17-387,-19 13-387</inkml:trace>
          <inkml:trace contextRef="#ctx0" brushRef="#br1" timeOffset="114767.8024">9889 5813 10965,'18'-2'4773,"-18"2"-387,0 0-129,-7-18-1677,7 18-1935,-25 3-387,25-3-129,-27 15-129,27-15 0,-18 19 0,18-19 0,0 20 129,15-6-129,4-3 129,13 7 0,0-2 258,9 7-129,-5-4 0,1 6-129,-5-3 258,-5 1 0,-11-6-129,-7 3 129,-9-20-129,-15 28 0,-11-19 0,-10-3 0,-7-5-258,-10-1 0,-2 0-129,-6-5-129,10-2-129,-4-11-387,21 13-903,-11-15-2064,19 4-1161,26 16 0,-16-25-387,16 25 129</inkml:trace>
        </inkml:traceGroup>
        <inkml:traceGroup>
          <inkml:annotationXML>
            <emma:emma xmlns:emma="http://www.w3.org/2003/04/emma" version="1.0">
              <emma:interpretation id="{08B94B06-B6DD-4D96-A63A-658CD2218924}" emma:medium="tactile" emma:mode="ink">
                <msink:context xmlns:msink="http://schemas.microsoft.com/ink/2010/main" type="inkWord" rotatedBoundingBox="13059,6547 14030,6513 14053,7180 13082,7213"/>
              </emma:interpretation>
              <emma:one-of disjunction-type="recognition" id="oneOf15">
                <emma:interpretation id="interp75" emma:lang="en-US" emma:confidence="1">
                  <emma:literal>in</emma:literal>
                </emma:interpretation>
                <emma:interpretation id="interp76" emma:lang="en-US" emma:confidence="0">
                  <emma:literal>'in</emma:literal>
                </emma:interpretation>
                <emma:interpretation id="interp77" emma:lang="en-US" emma:confidence="0">
                  <emma:literal>im</emma:literal>
                </emma:interpretation>
                <emma:interpretation id="interp78" emma:lang="en-US" emma:confidence="0">
                  <emma:literal>"in</emma:literal>
                </emma:interpretation>
                <emma:interpretation id="interp79" emma:lang="en-US" emma:confidence="0">
                  <emma:literal>inn</emma:literal>
                </emma:interpretation>
              </emma:one-of>
            </emma:emma>
          </inkml:annotationXML>
          <inkml:trace contextRef="#ctx0" brushRef="#br1" timeOffset="115064.2029">11155 5811 15222,'18'-9'5031,"-18"9"0,0 0-387,21 14-3225,-21-14-774,13 34-129,-8-13-257,6 11-259,-2 2 0,-2 2 0,2 3-259,-9-9-515,7 11-903,-11-20-3096,-5-5-258,-7-14-129,0-2-258</inkml:trace>
          <inkml:trace contextRef="#ctx0" brushRef="#br1" timeOffset="115236.8032">11130 5631 11868,'13'-96'4515,"-11"53"-774,10 27-1161,-12 16-4257,0 0-2064,0 0-774,-2 23 0</inkml:trace>
          <inkml:trace contextRef="#ctx0" brushRef="#br1" timeOffset="115610.2038">11415 5764 14964,'64'20'5160,"-32"-6"-516,-2 2-129,-10-1-3612,3 9-516,-5 1-129,-8 2-387,-4 5 0,-6-5-645,-4 7 0,-8-15 0,5 4 129,7-23 129,-6 16 129,6-16 258,7-18 129,17-5 774,-5-14 0,17 3 129,-6-12-258,7 10 387,-10-6-258,7 13 0,-8 1-257,3 13-517,-6 7 0,4 8 0,-4 14 0,2 12 0,-2 8 0,2 5 0,-2 4 0,-2 0 0,1 1 0,-12-10 0,15 5-4774,-20-10-386,3-4 129,-8-25-516</inkml:trace>
        </inkml:traceGroup>
        <inkml:traceGroup>
          <inkml:annotationXML>
            <emma:emma xmlns:emma="http://www.w3.org/2003/04/emma" version="1.0">
              <emma:interpretation id="{F26EE7DE-2A25-4988-A091-C8533B4CC441}" emma:medium="tactile" emma:mode="ink">
                <msink:context xmlns:msink="http://schemas.microsoft.com/ink/2010/main" type="inkWord" rotatedBoundingBox="15774,6197 19524,6069 19565,7245 15814,7373"/>
              </emma:interpretation>
              <emma:one-of disjunction-type="recognition" id="oneOf16">
                <emma:interpretation id="interp80" emma:lang="en-US" emma:confidence="0">
                  <emma:literal>hi</emma:literal>
                </emma:interpretation>
                <emma:interpretation id="interp81" emma:lang="en-US" emma:confidence="0">
                  <emma:literal>1;</emma:literal>
                </emma:interpretation>
                <emma:interpretation id="interp82" emma:lang="en-US" emma:confidence="0">
                  <emma:literal>I;</emma:literal>
                </emma:interpretation>
                <emma:interpretation id="interp83" emma:lang="en-US" emma:confidence="0">
                  <emma:literal>l;</emma:literal>
                </emma:interpretation>
                <emma:interpretation id="interp84" emma:lang="en-US" emma:confidence="0">
                  <emma:literal>Ii</emma:literal>
                </emma:interpretation>
              </emma:one-of>
            </emma:emma>
          </inkml:annotationXML>
          <inkml:trace contextRef="#ctx0" brushRef="#br1" timeOffset="999692.1571">13903 5309 9675,'2'-48'4773,"-2"27"0,0-6-387,-7-5-1677,7 32-1032,-4-37-645,4 37-258,-1-18-387,1 18-129,0 0 0,0 0-129,0 0 0,0 0 0,-7 25-129,3 9 0,-1 8 0,1 10 129,-1 7-129,-1 6 0,5 3 0,-1-2 129,2-4-129,0-7 0,0-5 0,7-4 0,0-7 129,2-3-258,-2-8 129,0-1-129,2-4 258,-2-1-258,2-6 129,-4 0-387,-5-16 129,9 21-129,-9-21-387,0 0-903,18 21-1161,-18-21-1935,0 0-129,20-5 0,-15-11-387</inkml:trace>
          <inkml:trace contextRef="#ctx0" brushRef="#br1" timeOffset="1.00018E6">14252 5346 11739,'-4'-46'4128,"4"46"-258,0-26-387,0 26-3999,0 0-2322,0 10-1032,15 15-258,-12-9-387,17 21-258</inkml:trace>
          <inkml:trace contextRef="#ctx0" brushRef="#br1" timeOffset="999957.3576">14318 5615 12384,'21'-4'4515,"-21"4"-129,16 15 0,-3 10-3354,-13-4-516,9 11 129,-6-2-258,8 6-258,-4-2-258,-4-6-516,8 4-903,-11-7-2838,0-25 0,0 20-387,0-20 0</inkml:trace>
          <inkml:trace contextRef="#ctx0" brushRef="#br1" timeOffset="1.00072E6">14862 5686 11094,'-12'-16'4257,"12"16"-129,0 0-258,-4-16-3096,4 16-516,0 0 0,0 0-129,0 0 129,7 18 0,-7-18 0,13 30 0,-4-12 0,3 7 129,-1-2-129,3 5 0,-2-1 0,3 2-258,-5-3 129,1-3-258,0 1 129,-6-8-258,-5-16 258,9 17-129,-9-17-129,0 0 387,5-21-258,-1-2 387,-1-9-129,4-2 129,-1-3 0,4 3 129,-2-2-129,4 8 0,-3 1 258,3 11-258,-12 16 0,22-18-129,-22 18 129,33 0-129,-11 15 129,5 6-129,5 2-129,0 7 129,3 2 0,-5 0-387,4 6-258,-14-12-1032,14 8-2580,-15-2-516,-3-7-129,4 0-387</inkml:trace>
          <inkml:trace contextRef="#ctx0" brushRef="#br1" timeOffset="1.00222E6">15840 5791 5160,'0'0'3999,"0"0"-516,-16-3 516,16 3-1806,0 0-774,0 0-258,20 0 0,-20 0-129,36 5 0,-13-5-258,11 5-129,-6-5-258,8 0 0,-6 0 0,2 0-129,-4 0-129,-1-3 129,-9-6 0,-2 2-129,-16 7 0,19-23 0,-19 23 0,0-31-129,-5 15 0,-15 0-129,-1 2 129,-9 2-129,-4 1 0,-3 6 0,-2 5 0,-1 0 129,1 3 0,4 10 0,3 1 0,7 4 129,0 1-129,9 3 129,3-1-129,10 4-129,3 0 258,0 1-129,14-1 258,4 0-258,9-2 129,3-1-129,4-5 258,6 1-129,5-5 0,8-6 0,6-4 0,7-3-129,5 0 129,5-9 0,3-5 0,3-5 129,-4-4-387,0-2 387,-10-2-258,-8-1 129,-14-4 0,-8 3 0,-15-1-129,-11 3 0,-12 0 129,-3 4-129,-15 6 129,-3 1-258,-6 3 129,0 4 0,1 4 0,1 3-129,5 2 129,2 0-129,18 0 0,-21 7 129,21-7-129,-4 18 0,4-18 129,2 25-129,7-9 0,-9-16 129,18 25-129,-18-25 0,18 21 0,-18-21 129,16 14-129,-16-14 129,0 0 0,16 7 129,-16-7-129,19 0 129,-19 0 0,27 4 0,-11-2 129,7 5-129,2 0 129,2 7-129,-1-1 258,5 3-258,-5-2 129,3 0-129,-1 0 129,2-3-129,-1-6 129,1-3-258,0-2 129,1-10-129,-1-8 0,-2-7 258,-5-5-258,-3-4-129,-8-4 0,-10-1-129,-2 7 0,-10 0 0,-8 7-129,-11 2 0,3 11-129,-5 1 129,8 11-129,-2-3 0,9 3 129,16 0 0,-17 7 0,17-7 258,0 0-129,12 16 258,8-15 0,3 1 129,3-2 0,5 0 129,1 0 0,0 0-129,-4 0 129,1 0 0,-4-2 0,-1 1-129,-6 1 129,0 0 0,-18 0 0,28 9-129,-28-9 129,25 33 0,-16-8-129,4 11 0,-4 5 129,3 5-258,0 4 129,-1 1-258,3 3-129,-5-4-516,18 7-2580,-9-4-1419,-4-9 0,11-3-258,-9-18-645</inkml:trace>
        </inkml:traceGroup>
        <inkml:traceGroup>
          <inkml:annotationXML>
            <emma:emma xmlns:emma="http://www.w3.org/2003/04/emma" version="1.0">
              <emma:interpretation id="{68FD6051-B119-41CF-9D07-6491CCA7B3B7}" emma:medium="tactile" emma:mode="ink">
                <msink:context xmlns:msink="http://schemas.microsoft.com/ink/2010/main" type="inkWord" rotatedBoundingBox="21568,6296 24516,6195 24562,7533 21614,7634"/>
              </emma:interpretation>
              <emma:one-of disjunction-type="recognition" id="oneOf17">
                <emma:interpretation id="interp85" emma:lang="en-US" emma:confidence="1">
                  <emma:literal>region</emma:literal>
                </emma:interpretation>
                <emma:interpretation id="interp86" emma:lang="en-US" emma:confidence="0">
                  <emma:literal>regions</emma:literal>
                </emma:interpretation>
                <emma:interpretation id="interp87" emma:lang="en-US" emma:confidence="0">
                  <emma:literal>regim</emma:literal>
                </emma:interpretation>
                <emma:interpretation id="interp88" emma:lang="en-US" emma:confidence="0">
                  <emma:literal>reg-ion</emma:literal>
                </emma:interpretation>
                <emma:interpretation id="interp89" emma:lang="en-US" emma:confidence="0">
                  <emma:literal>origin</emma:literal>
                </emma:interpretation>
              </emma:one-of>
            </emma:emma>
          </inkml:annotationXML>
          <inkml:trace contextRef="#ctx0" brushRef="#br1" timeOffset="124159.0188">19712 5670 11610,'0'0'4386,"0"0"0,0 0 0,16 22-3225,-16-22-129,0 0 129,0 0-129,0 0-129,0 0-258,18-8 0,-8-8 0,14 0-258,-7-8 1,1-7-388,0-6 0,-9-8 0,-4 3 0,-5-6 0,-9 5-259,-10-1-128,-1 12-129,-8-2-129,5 20 129,-6-1-129,8 15 0,-2 0 129,23 0 129,-31 25 0,23-9 258,8 2 258,0-18 258,7 25 129,-7-25 129,42 14 129,-17-14 0,18 9 129,-6-9-258,11 9-386,-3-4-259,1 6 0,-3 1 0,-6 3 0,-7 1 0,-7 3 0,-3 4 0,-9 0 0,-1 9 0,-10-12-1162,7 19-2063,-7-10-1806,0-1 0,0-5-387,2-3 387</inkml:trace>
          <inkml:trace contextRef="#ctx0" brushRef="#br1" timeOffset="125001.4203">20231 5654 11352,'59'-28'4773,"-25"13"0,7 1 0,7 9-2193,-13-20-1032,19 13-516,-13-12-387,3 3-129,-12-9 0,-2 1-387,-12-3 1,-9-1-130,-9 1 0,-2 1 0,-14 6 0,-7 8 0,-4 6-130,-5 9 1,4 2 0,-2 16 0,3 9 0,4 4 0,5 4 0,6 6 258,8 1-129,4-1 129,5-2 0,15 0 129,5-6 1,9-3-259,5-8 0,5-4 0,4-7 0,4-9 0,-2-2 0,1-16 0,-1-9 0,-2-8 0,-2-4 0,-5-4 0,-7 2 0,-9 2 0,-6 5 0,-11 7 0,-8 11 0,0 16 0,-25-3 0,0 3 0,-2 14 0,0 4 0,1 3-259,3 2 130,8 1 0,7-3 0,8 0 0,0-5 0,0-16 0,32 27 0,-11-20 0,0-2 129,1-1 0,-5-2 0,1-1 0,-18-1 0,27 6-129,-27-6 129,23 18 0,-11-1 0,1 8-129,-1 11 129,1 8 0,-3 10 0,-1 8 129,4 7-129,-6 6 129,2 5 0,-4 0 258,4-2-387,-5-6 258,1-5 0,-3-12-129,-2-7 1,0-10-130,0-12 0,0-26 0,-11 16 0,-5-19 0,-2-17 0,-7-15 0,-3-10 0,-4-8 0,-4-9 0,2-1 0,1-4 0,8 6 0,-2-1 0,15 14 0,-1-5-904,22 19-1547,4-9-2322,13 6-258,10-2 0,8 1-258</inkml:trace>
          <inkml:trace contextRef="#ctx0" brushRef="#br1" timeOffset="125173.0206">21371 5565 12900,'45'-19'4773,"-45"19"-258,21-2 129,-21 2-2709,0 0-1032,16 21-387,-5 6-258,-4 0 0,2 5-258,5 3-645,-12-12-1161,12 2-2580,-7-5-258,-7-20-129,0 0-387</inkml:trace>
          <inkml:trace contextRef="#ctx0" brushRef="#br1" timeOffset="125313.4209">21498 5366 13803,'-2'-110'4257,"2"74"-516,-2-1-1161,2 17-4128,0 20-2064,0 0-774,13 2-129,-5 14-387</inkml:trace>
          <inkml:trace contextRef="#ctx0" brushRef="#br1" timeOffset="125609.8214">21848 5412 10965,'-11'0'4644,"11"0"-258,-25 16 0,1-10-2709,20 19-516,-14-11 0,16 16-387,-10-9-129,12 10-129,0-8-258,5 5 258,6-8-129,5 1 0,-16-21 0,30 25 0,-30-25-257,30 0-130,-30 0 0,20-23 0,-11 5-1033,-11-18-2708,2 3-1161,0-5-129,0 1-258,4 1-129</inkml:trace>
          <inkml:trace contextRef="#ctx0" brushRef="#br1" timeOffset="125968.622">22037 5352 14706,'44'46'5160,"-26"-26"-258,1 1-258,-10-5-3483,18 16-129,-16-7-516,5 3-258,-11 3-258,-3-3-129,0 1-258,-2-6 129,0-2-129,0-21 129,-2 27 0,2-27 129,0 0 129,10-13 258,5-12 0,8-1 129,-4-8 0,10 4 0,-4-6 0,3 11-257,-3 0-130,2 16 0,-6 8 0,4 9 0,-4 16 0,-1 11 0,-1 6 0,1 5 0,-2 6 0,-4-6 0,14 7-3226,-15-12-1934,-2-7-129,-3-12-387</inkml:trace>
        </inkml:traceGroup>
      </inkml:traceGroup>
      <inkml:traceGroup>
        <inkml:annotationXML>
          <emma:emma xmlns:emma="http://www.w3.org/2003/04/emma" version="1.0">
            <emma:interpretation id="{25A247B6-4081-4835-98BD-9F791AB8AD25}" emma:medium="tactile" emma:mode="ink">
              <msink:context xmlns:msink="http://schemas.microsoft.com/ink/2010/main" type="line" rotatedBoundingBox="1637,8045 19633,7559 19703,10143 1707,10629"/>
            </emma:interpretation>
          </emma:emma>
        </inkml:annotationXML>
        <inkml:traceGroup>
          <inkml:annotationXML>
            <emma:emma xmlns:emma="http://www.w3.org/2003/04/emma" version="1.0">
              <emma:interpretation id="{AC6835DF-DDB8-40C7-B70E-9E519EDB1054}" emma:medium="tactile" emma:mode="ink">
                <msink:context xmlns:msink="http://schemas.microsoft.com/ink/2010/main" type="inkWord" rotatedBoundingBox="1690,8482 4419,8887 4282,9810 1553,9405"/>
              </emma:interpretation>
              <emma:one-of disjunction-type="recognition" id="oneOf18">
                <emma:interpretation id="interp90" emma:lang="en-US" emma:confidence="0">
                  <emma:literal>Ids=k\tVin-V7-)</emma:literal>
                </emma:interpretation>
                <emma:interpretation id="interp91" emma:lang="en-US" emma:confidence="0">
                  <emma:literal>IDs=k\tVin-V7-)</emma:literal>
                </emma:interpretation>
                <emma:interpretation id="interp92" emma:lang="en-US" emma:confidence="0">
                  <emma:literal>Ids-Kevin-VT)</emma:literal>
                </emma:interpretation>
                <emma:interpretation id="interp93" emma:lang="en-US" emma:confidence="0">
                  <emma:literal>IDs-Kevin-VT)</emma:literal>
                </emma:interpretation>
                <emma:interpretation id="interp94" emma:lang="en-US" emma:confidence="0">
                  <emma:literal>Ids-Kerin-vat)</emma:literal>
                </emma:interpretation>
              </emma:one-of>
            </emma:emma>
          </inkml:annotationXML>
          <inkml:trace contextRef="#ctx0" brushRef="#br1" timeOffset="135999.4393">-67 7693 12900,'9'-27'4773,"-6"11"-129,-3 16 0,0 0-2709,0 0-645,7 12-516,-7-12-258,2 43 0,-2-13-129,2 13 1,-2 2-388,3 8 0,-1 0 0,2 1 0,-3-1 0,1-5 0,0-5 0,0-8 0,0-4 0,-2-10 0,0-5 0,0-16 0,0 0-388,0 0-515,0 0-516,0 0-2838,-4-11-645,0-10 0,-1-2-258</inkml:trace>
          <inkml:trace contextRef="#ctx0" brushRef="#br1" timeOffset="136451.8403">-258 7618 10707,'0'-20'4515,"0"20"0,0-16-129,0 16-2193,0 0-774,-9-19-387,9 19-129,0 0-258,0 0 0,0 0-129,15-7 129,4 0-258,13 1-128,9-4-259,9 3 0,7-6 0,9 2 0,1 4 0,-6 0 0,-3 7 0,-13-2-646,-1 8-3869,-24 8-645,-17 9 258,-8 2-387</inkml:trace>
          <inkml:trace contextRef="#ctx0" brushRef="#br1" timeOffset="136748.241">-265 8177 11223,'0'0'4902,"18"16"-129,-18-16 0,25 16-1677,-25-16-2193,32 8 0,-14-4-258,8 3-258,1-2-129,5 1-258,4 3-258,-3-8-258,8 12-645,-12-13-2709,10 0-1032,-2-5 258,-1-6-645,-1-2-129</inkml:trace>
          <inkml:trace contextRef="#ctx0" brushRef="#br1" timeOffset="137263.0419">386 8043 11997,'9'-16'4902,"-7"-7"-129,-2 23 258,0 0-1419,0 0-2451,0 20-387,3 6-257,-3 1-517,4 10 0,1 1 0,1 4 0,3-3 0,-2-5 0,3 0 0,-6-16-775,14 7-1031,-18-25-645,0 0-258,0-23-645,1 5 516,-11-20 516,4 6 387,-13-8 1419,-1-5 1032,8 15 1290,-13-7 0,18 17 774,-13-7 0,20 27-129,-5-23-645,19 23-516,-14 0-258,50 0-258,-14 5 0,15 10-129,-1-3 1,10 9-646,-5 1 0,1 5 0,-8-1 0,-11 4 0,-9-1 0,-12 1 0,-14-3 0,-5 1 0,-24-3 0,-12 0 0,-14-4 0,-10-3 0,-6 0 0,-2-6 0,1 1 0,1-10 0,14 6 0,-4-10-1420,25 1-3611,2-4-129,9-1 129,23 5-258</inkml:trace>
          <inkml:trace contextRef="#ctx0" brushRef="#br1" timeOffset="138121.0434">1199 8064 14835,'27'-14'4902,"-27"14"-258,0 0 0,0 0-3483,0 0-645,-13-9-258,-6 9 0,-1 2-387,0 3 129,1 3 0,19-8 0,-27 14-129,27-14 129,-7 18-129,7-18 129,11 19 129,5-6 0,10 1 0,3 0 129,5 4 129,1-4-129,1 6 129,-6-6-128,-1 4-259,-8-4 0,-9 4 0,-12-18 0,0 32 0,0-32 0,-26 26 0,-1-13 0,-3-2 0,-2-4 0,-2-4 0,0-3 0,0 0 0,4 0 0,0-10 0,3-1 0,2-7 0,9 11-388,-10-16-2708,26 23-1806,-16-27 0,16 27-258,1-21-258</inkml:trace>
          <inkml:trace contextRef="#ctx0" brushRef="#br1" timeOffset="138386.2438">1733 8097 16125,'92'-4'5031,"-42"4"0,0-2-387,-15-3-3612,20 5-645,-8 0-258,-3 0-387,-5 0-516,-14-4-1032,0 4-2967,-25 0-129,0 0-258,0 9 0</inkml:trace>
          <inkml:trace contextRef="#ctx0" brushRef="#br1" timeOffset="138526.6441">1887 8267 14190,'0'0'4902,"27"18"-129,7-18-258,1-3-3096,26-1-774,5 2-1290,-1 0-3612,12-7-516,6 4 0,3-7-516</inkml:trace>
        </inkml:traceGroup>
        <inkml:traceGroup>
          <inkml:annotationXML>
            <emma:emma xmlns:emma="http://www.w3.org/2003/04/emma" version="1.0">
              <emma:interpretation id="{FC9FBFEB-D92C-4DD4-87B7-0242AB2E00CE}" emma:medium="tactile" emma:mode="ink">
                <msink:context xmlns:msink="http://schemas.microsoft.com/ink/2010/main" type="inkWord" rotatedBoundingBox="5255,8610 6025,8590 6045,9318 5275,9338"/>
              </emma:interpretation>
            </emma:emma>
          </inkml:annotationXML>
          <inkml:trace contextRef="#ctx0" brushRef="#br1" timeOffset="140164.647">3324 7673 9159,'6'-16'4902,"-6"16"-129,3-18-387,-3 18-1806,0 0-774,0 0-516,0 0-516,7 13-129,-7 3-129,6 14-129,-3 2 0,3 9 0,-1 5-129,0 8 0,1-3 1,-1 3-259,0-5 0,-1-6 0,-2-6 0,1-6 0,-3-8 0,2-7 0,-2-16 0,2 16 0,-2-16 0,0 0 0,3-27 0,6 0 0,4-12 0,8-9 0,7-10 0,8-8 0,7-4 0,8 1 0,4 3 0,2 6 0,-3 8 0,-10 11 0,-3 20 0,-18 0-1033,6 24-1418,-29-3-2709,0 23 129,-15-3-387,-11 5 129</inkml:trace>
          <inkml:trace contextRef="#ctx0" brushRef="#br1" timeOffset="140414.2474">3518 7869 13545,'0'27'4902,"2"-11"129,10 0-129,17 10-3354,-11-6-258,17 12-258,-1-6-515,12 6-517,2-3 0,6-1 0,-3-3 0,3-2 0,-6-3 0,-4-4 0,-3-2 0,-16-10 0,10 8-4129,-35-12-902,16 13-258,-16-13-258</inkml:trace>
        </inkml:traceGroup>
        <inkml:traceGroup>
          <inkml:annotationXML>
            <emma:emma xmlns:emma="http://www.w3.org/2003/04/emma" version="1.0">
              <emma:interpretation id="{3F548AEC-BC11-4C58-9B37-A09AFC4FC76A}" emma:medium="tactile" emma:mode="ink">
                <msink:context xmlns:msink="http://schemas.microsoft.com/ink/2010/main" type="inkWord" rotatedBoundingBox="6656,8029 12495,7871 12559,10228 6720,10385"/>
              </emma:interpretation>
            </emma:emma>
          </inkml:annotationXML>
          <inkml:trace contextRef="#ctx0" brushRef="#br1" timeOffset="143565.4529">4788 7301 11868,'18'-21'4773,"-18"21"-129,19 2 258,-19-2-2967,20 59-645,-20-3-387,5 30-129,-5 8 0,0 23-129,0 6-386,0 23-259,-9 5 0,4 11 0,-6-4 0,4-5 0,-3-10 0,1-10 0,2-15 0,1-21 0,3-24 0,3-23 0,0-12 0,10-15 0,3-7 0,3-9 0,3-2 0,5-3 0,4 0 0,8-2 0,6 1 0,8 1 0,5 0 0,6 0 0,4-2 0,1 0 0,5 0 0,-3-2 0,1-2 0,-10-12 0,7 16-646,-18-17-4514,-5-1-129,-11-7 0,-11-5-258</inkml:trace>
          <inkml:trace contextRef="#ctx0" brushRef="#br1" timeOffset="143924.2536">5114 7228 9288,'-25'-16'4515,"25"16"129,-20-12-258,2-2-2064,18 14-1032,0 0-129,0 0-258,15-16-129,15 16-258,4-6-129,24 3-129,12 1-516,13-10-1032,17 8-3354,8 1 0,1-5-516,6 1-129</inkml:trace>
          <inkml:trace contextRef="#ctx0" brushRef="#br1" timeOffset="147808.6604">5907 6983 11352,'53'-36'4773,"-53"36"-387,16-17 258,-27 13-3225,1 20-516,-22 13 129,3 24-387,-13 9 0,3 24-129,-6 13 0,10 15 0,-1 5-258,13 4 129,10-2-258,13-4 0,16-5-129,20-12-129,17-6 0,18-12-129,27 3 0,16-10-129,21 3-258,6-24-1290,19 3-2709,19-9 0,14-11-129,8-12-387</inkml:trace>
          <inkml:trace contextRef="#ctx0" brushRef="#br1" timeOffset="145312.656">6154 7435 11868,'-20'-45'4902,"20"45"-387,0-19 129,22 29-2838,-22-10-645,44 50-516,-13-11-129,11 18 0,-1 4-258,4 10 129,-3 0-258,1 0 129,-7-3-258,-3-9 258,-4-10-129,-4-10 0,-8-8 129,-1-12 0,-16-19-128,22 2-130,-17-14 0,2-17 0,-5-12 0,5-12 0,-2-15 0,4-14 0,2-8 0,0-1 0,3 0 0,4 4 0,-1 12 0,-2 11 0,3 22 0,-10 11-775,-8 31-515,0 0-2451,15 13-1419,-15 17 129,1 9-387,1 9-258</inkml:trace>
          <inkml:trace contextRef="#ctx0" brushRef="#br1" timeOffset="145749.4565">6949 7638 11223,'-11'-79'4386,"6"46"-258,5 33-645,2-18-4257,-2 18-2709,10 14-645,-4 2-387,10 16-387</inkml:trace>
          <inkml:trace contextRef="#ctx0" brushRef="#br1" timeOffset="145609.0563">7011 7807 10707,'20'5'4644,"-20"-5"129,14 30-258,-10-3-2193,-4-8-1677,9 12 0,-8-8-258,3 3-258,-1-1-387,-3-25-774,0 32-2322,0-32-1032,0 0-258,-10 13-258,10-13-258</inkml:trace>
          <inkml:trace contextRef="#ctx0" brushRef="#br1" timeOffset="146170.6575">7170 7785 14061,'42'18'4902,"-19"-4"-258,1 2 0,2 11-3741,-12-4-258,6 9-258,-9-2-129,-2 1-258,-4-3 0,-5-3 0,0-6 129,0-19-258,0 25 129,0-25 0,0 0-129,7-12 258,4-9 0,6-4 0,1-7 0,7 0 0,-4-6 258,6 6-258,-5 0 258,-1 9-129,-3 4 0,-2 10-129,-16 9 130,26 0-259,-26 0 0,25 32 0,-12-6 0,-1 3 0,1 3 0,-5-4-259,5 6-257,-11-11-387,12 11-1935,-11-13-1935,-1-5-258,-2-16 0,11 18-258</inkml:trace>
          <inkml:trace contextRef="#ctx0" brushRef="#br1" timeOffset="146451.4579">7982 7860 11997,'24'-23'5160,"2"3"-387,-26 20 129,27-21-1935,-6 21-2064,-5-7-258,9 5-129,0-2-258,3 4-387,6 0 0,-2-1-387,11 1-387,-15-2-1548,10 2-2322,-1-2-129,-3-1-387,-4-1 258</inkml:trace>
          <inkml:trace contextRef="#ctx0" brushRef="#br1" timeOffset="146825.8584">8728 7369 12900,'5'-21'5160,"9"-4"-387,-14 25 129,25 0-2580,-4 25-1419,-8 3-258,8 18-129,-5 8-129,2 8-128,-2 6-259,0 1 0,-4 2 0,3-9 0,-5-5 0,3-9 0,-4-12 0,1-9 0,-10-27 0,23 16 0,-7-24 0,2-16 0,2-19 0,3-14 0,4-14 0,1-11 0,1-7 0,-1 0 0,2 5 0,-5 8 0,-2 15 0,-8 10-259,4 28-1289,-19 3-2451,0 20-1161,0 0 258,0 23-387,0 0-516</inkml:trace>
          <inkml:trace contextRef="#ctx0" brushRef="#br1" timeOffset="147231.4591">9355 7707 13803,'34'36'5160,"-7"-29"-516,8 0 129,8-7-3096,14 0-903,-4 0-387,4 0-129,0 0-387,-12 0-387,-1 0-516,-19-11-1290,5 8-2064,-30 3-516,0 0 129,2-16 1290,-2 16 1419,-9 0 903,9 0 1161,-18 8 1806,1 5 2580,1 3 387,5 3-258,7 13-1290,-15-12-1032,19 23-516,-14-13-516,14 16-387,-8 0-129,8 2-387,0 4-387,-7-4-774,7 9-2709,-1-9-1290,-17-2 129,-7-5-387,-11-7-258</inkml:trace>
          <inkml:trace contextRef="#ctx0" brushRef="#br1" timeOffset="204405.5598">9658 7782 6321,'0'0'4515,"0"0"-516,0-16 129,0 16-1935,0 0-516,0 0-258,0 0-258,0 0-387,0 0-258,0 0-129,0 0 0,0 0-129,19-4-129,-19 4 129,23 0-129,-23 0 0,34 2 129,-16 1-129,3-1 129,-1 0 0,5 3-129,-4-5 0,4 4 129,-2-4-129,2 2 0,-2-2 0,0 1-129,-1-1 129,-1 0 0,0 0 0,-1 0-129,-4 0 129,-16 0 0,25 0-129,-25 0 0,21 0 129,-21 0-129,0 0 0,0 0 0,18 2 0,-18-2 0,0 0 0,0 0-129,0 0-129,0 0-129,12 18-516,-12-18-2838,0 0-903,-12 18-129,12-18-129,-20 19-645</inkml:trace>
          <inkml:trace contextRef="#ctx0" brushRef="#br1" timeOffset="148573.0617">10051 7072 11739,'3'-23'4773,"29"23"-258,-8 5 258,16 31-2838,-8-3-516,25 35-387,-7 9-129,18 26-129,-10 5-258,3 11-128,-11 6-388,-11-1 0,-16-6 0,-16-8 0,-12-16 0,-24-6 0,-13-10 0,-15-12 0,-2 0 0,-16-27-1291,8 7-3611,-6-12-258,5-4 129,4-12-387</inkml:trace>
        </inkml:traceGroup>
        <inkml:traceGroup>
          <inkml:annotationXML>
            <emma:emma xmlns:emma="http://www.w3.org/2003/04/emma" version="1.0">
              <emma:interpretation id="{3E97C544-D60B-4994-967D-9AC97E0C5D31}" emma:medium="tactile" emma:mode="ink">
                <msink:context xmlns:msink="http://schemas.microsoft.com/ink/2010/main" type="inkWord" rotatedBoundingBox="13066,8252 13995,8227 14020,9146 13091,9171"/>
              </emma:interpretation>
              <emma:one-of disjunction-type="recognition" id="oneOf19">
                <emma:interpretation id="interp95" emma:lang="en-US" emma:confidence="0">
                  <emma:literal>Vo</emma:literal>
                </emma:interpretation>
                <emma:interpretation id="interp96" emma:lang="en-US" emma:confidence="0">
                  <emma:literal>Vo-</emma:literal>
                </emma:interpretation>
                <emma:interpretation id="interp97" emma:lang="en-US" emma:confidence="0">
                  <emma:literal>V0-</emma:literal>
                </emma:interpretation>
                <emma:interpretation id="interp98" emma:lang="en-US" emma:confidence="0">
                  <emma:literal>Vo~</emma:literal>
                </emma:interpretation>
                <emma:interpretation id="interp99" emma:lang="en-US" emma:confidence="0">
                  <emma:literal>Vo.</emma:literal>
                </emma:interpretation>
              </emma:one-of>
            </emma:emma>
          </inkml:annotationXML>
          <inkml:trace contextRef="#ctx0" brushRef="#br1" timeOffset="150367.0649">11138 7408 13416,'5'-69'4902,"-3"38"-129,-1 5-129,-2-4-3096,1 30-645,0-18-129,0 18-387,0 10 0,7 17-129,2 12-129,3 15 129,4 8-258,5 11 258,1 7-258,-1 2 130,2-2-130,-1-4 0,-5-10 0,-1-13 0,-5-10 0,0-9 0,-4-15 0,-7-19 0,0 0 0,25-23 0,-16-21 0,5-15 0,0-21 0,4-14 0,1-6 0,-1-3 0,-4 9 0,-1 7 0,-4 15 0,-2 16 0,0 27 0,-7 10-1033,0 19-3740,7 16-387,-3 12 129,-2 11-387</inkml:trace>
          <inkml:trace contextRef="#ctx0" brushRef="#br1" timeOffset="150741.4655">11917 7743 12255,'0'-16'4644,"-34"16"-387,11 8 258,-4 12-2967,-3 1-774,10 13-258,-3-4 0,11 13-129,1-6-129,9 3 0,2-7 0,16 1 0,7-11 258,11-3 0,0-11-129,10-6 129,-3-6-128,7-13-388,-10-13 0,-3-5 0,-15-6 0,-8-5 0,-12-3 0,-5 2 0,-18 5 0,-15 4 0,-1 15 0,-21 4-3484,12 18-1418,-6 2-258,8 18-258,3 10-258</inkml:trace>
        </inkml:traceGroup>
        <inkml:traceGroup>
          <inkml:annotationXML>
            <emma:emma xmlns:emma="http://www.w3.org/2003/04/emma" version="1.0">
              <emma:interpretation id="{D090C49D-165C-4F26-A784-C5696595D237}" emma:medium="tactile" emma:mode="ink">
                <msink:context xmlns:msink="http://schemas.microsoft.com/ink/2010/main" type="inkWord" rotatedBoundingBox="14842,8685 15732,8661 15734,8742 14844,8766"/>
              </emma:interpretation>
            </emma:emma>
          </inkml:annotationXML>
          <inkml:trace contextRef="#ctx0" brushRef="#br1" timeOffset="152551.0687">12925 7696 11223,'-2'-18'4773,"2"18"-129,0 0-129,-14-16-2322,14 16-903,0 0-387,0 0-129,0 0-129,23-1 0,2-5-129,21 5 0,9-10-386,20 4-130,9-4 0,8 4 0,1-2 0,-3 4 0,-11-1 0,-10 6 0,-14-1 0,-14 1 0,-14 0 0,-10 3 0,-17-3 0,18 2 0,-18-2 0,0 0 0,0 0 0,0 0-4387,0 16-644,0-16-258,0 0-129</inkml:trace>
        </inkml:traceGroup>
        <inkml:traceGroup>
          <inkml:annotationXML>
            <emma:emma xmlns:emma="http://www.w3.org/2003/04/emma" version="1.0">
              <emma:interpretation id="{5244C5F2-0230-40D9-872A-2317DAD66BA8}" emma:medium="tactile" emma:mode="ink">
                <msink:context xmlns:msink="http://schemas.microsoft.com/ink/2010/main" type="inkWord" rotatedBoundingBox="16421,7645 19633,7559 19703,10143 16491,10230"/>
              </emma:interpretation>
              <emma:one-of disjunction-type="recognition" id="oneOf20">
                <emma:interpretation id="interp100" emma:lang="en-US" emma:confidence="0">
                  <emma:literal>¥0]</emma:literal>
                </emma:interpretation>
                <emma:interpretation id="interp101" emma:lang="en-US" emma:confidence="0">
                  <emma:literal>¥0}</emma:literal>
                </emma:interpretation>
                <emma:interpretation id="interp102" emma:lang="en-US" emma:confidence="0">
                  <emma:literal>¥202]</emma:literal>
                </emma:interpretation>
                <emma:interpretation id="interp103" emma:lang="en-US" emma:confidence="0">
                  <emma:literal>¥0)</emma:literal>
                </emma:interpretation>
                <emma:interpretation id="interp104" emma:lang="en-US" emma:confidence="0">
                  <emma:literal>¥22]</emma:literal>
                </emma:interpretation>
              </emma:one-of>
            </emma:emma>
          </inkml:annotationXML>
          <inkml:trace contextRef="#ctx0" brushRef="#br1" timeOffset="154454.2721">14526 8027 11094,'0'0'4773,"9"11"-258,-9-11 387,28 0-2838,20 0-516,-2 0-129,38 0-129,10-6-258,34 3-902,11-4-130,14 0 0,2 0 0,3-1 0,-5 1 0,-11 2 0,-17 1 0,-22-1 0,-18 3 0,-23-1 0,-12 3 0,-34 0-646,-16 0-3869,0 0-774,-37 18 387,-18-6-516</inkml:trace>
          <inkml:trace contextRef="#ctx0" brushRef="#br1" timeOffset="153097.0697">14647 7093 14448,'19'-28'4773,"-19"28"-129,22-14-129,-22 14-3225,23 3-516,-11 13-258,11 13 0,-5 4-258,5 14 129,-2 4-258,3 10 129,-3 1-129,0 4 1,-1-4-130,-2-7 0,-2-7 0,-2-9 0,-3-10 0,1-13 0,-12-16 0,20-7 0,-13-25 0,3-9 0,1-14 0,3-11 0,2-11 0,4-5 0,-2-3 0,-2 5 0,0 11 0,-2 6 0,0 17 0,-5 7 0,2 19 0,-11 20-130,19-1-3998,-17 11-903,2 19-258,-4 5-258,3 7 129</inkml:trace>
          <inkml:trace contextRef="#ctx0" brushRef="#br1" timeOffset="154875.4728">15139 8337 15222,'0'-27'5160,"13"13"-129,10-4-129,25 13-3483,-20-11-386,15 14-1033,-9-2 0,3 6 0,-8 10 0,-8 13 0,-9 6 0,-12 8 0,-10 5 0,-15 6 0,-9 2 0,-7-1 0,-2-3 0,-3-5 0,5-7 0,6-8 0,10-8 0,5-8 0,20-12 0,0 0 0,0 0 0,25 2 0,16-2 0,14-7 0,15-2 0,11-4 0,12 4 0,-1-8 0,8 13 0,-22-15-3613,8 8-1547,-15-5 129,-4-2-516,-3-7 129</inkml:trace>
          <inkml:trace contextRef="#ctx0" brushRef="#br1" timeOffset="153440.2703">15611 7362 14190,'1'-20'4773,"-1"20"-258,-17-1 0,17 1-3483,-25 16-387,14 8 0,-5 5-258,7 6-129,0 3 129,9 6-129,0-3 0,13 2 0,3-4 0,9-5 130,-2-11-388,7-3 0,0-15 0,2-5 0,-5-14 0,1-11 0,-10-14 0,-5-8 0,-10-4 0,-3-8 0,-18 7 0,-14-1 0,2 16 0,-29-1-4387,15 17-773,-4 3-129,5 15-129</inkml:trace>
          <inkml:trace contextRef="#ctx0" brushRef="#br1" timeOffset="154033.0713">15719 6673 14577,'25'-58'5031,"-4"29"0,8 10-387,-8-6-2967,18 23-645,-8 0-257,2 13-775,-10 12 0,-3 13 0,-15 6 0,-5 6 0,-10 4 0,-12-2 0,-3-4 0,-1-9 0,3-5 0,1-7 0,8-9 0,14-16 0,0 0 0,23 9 0,13-11 0,14-8 0,12-5 0,11-1 0,9 2 0,-2-2 0,3 11 0,-21-8-517,2 13-4256,-21 0-516,-16 8 258,-20 8-516</inkml:trace>
          <inkml:trace contextRef="#ctx0" brushRef="#br1" timeOffset="155780.2744">16923 6782 10836,'16'-20'4773,"-16"20"-387,18-8 258,-18 8-2322,34-2-903,-34 2-258,46 0-129,-18 2-258,15 5-129,0-6-258,8 3 1,-3-2-388,6-2 0,-4 0 0,-2 0 0,-9 0 0,-7-2 0,-9 0 0,-4 2 0,-19 0 0,18 9 0,-14 9 0,-4 5 0,0 9 0,0 9 0,2 9 0,-1 10 0,-1 10 0,0 10 0,0 9 0,0 8 0,0 5 0,-1 6 0,1 3 0,0 2 0,3-2 0,11-1 0,2-3 0,8-1 0,-1-2 0,3-3 0,-1-8 0,0-6 0,-4-7 0,-1-7 0,-8-9 0,-1-11 0,-6-5 0,-5-12 0,-1-4 0,-19-7 0,-12-4 0,-11-3 0,-8-4 0,-15-3 0,-9-4 0,-10 0 0,-2 0 0,-4-5 0,8 3 0,-3-5 0,11 5 0,4-5 0,25 4-517,0-6-4772,16-7-129,8-8-129,17-10-258</inkml:trace>
        </inkml:traceGroup>
      </inkml:traceGroup>
      <inkml:traceGroup>
        <inkml:annotationXML>
          <emma:emma xmlns:emma="http://www.w3.org/2003/04/emma" version="1.0">
            <emma:interpretation id="{C708B6D2-4668-415D-81E7-1170AB8137B5}" emma:medium="tactile" emma:mode="ink">
              <msink:context xmlns:msink="http://schemas.microsoft.com/ink/2010/main" type="line" rotatedBoundingBox="198,10135 23806,9396 23903,12497 295,13236"/>
            </emma:interpretation>
          </emma:emma>
        </inkml:annotationXML>
        <inkml:traceGroup>
          <inkml:annotationXML>
            <emma:emma xmlns:emma="http://www.w3.org/2003/04/emma" version="1.0">
              <emma:interpretation id="{11936C23-49DF-4249-A218-2EE81CC0C62A}" emma:medium="tactile" emma:mode="ink">
                <msink:context xmlns:msink="http://schemas.microsoft.com/ink/2010/main" type="inkWord" rotatedBoundingBox="205,10363 6719,10159 6778,12040 264,12244"/>
              </emma:interpretation>
              <emma:one-of disjunction-type="recognition" id="oneOf21">
                <emma:interpretation id="interp105" emma:lang="en-US" emma:confidence="0">
                  <emma:literal>Eluded-von)</emma:literal>
                </emma:interpretation>
                <emma:interpretation id="interp106" emma:lang="en-US" emma:confidence="0">
                  <emma:literal>Eluded-voc)</emma:literal>
                </emma:interpretation>
                <emma:interpretation id="interp107" emma:lang="en-US" emma:confidence="0">
                  <emma:literal>Eluded-vow)</emma:literal>
                </emma:interpretation>
                <emma:interpretation id="interp108" emma:lang="en-US" emma:confidence="0">
                  <emma:literal>Escudos-von)</emma:literal>
                </emma:interpretation>
                <emma:interpretation id="interp109" emma:lang="en-US" emma:confidence="0">
                  <emma:literal>Escudos-vow)</emma:literal>
                </emma:interpretation>
              </emma:one-of>
            </emma:emma>
          </inkml:annotationXML>
          <inkml:trace contextRef="#ctx0" brushRef="#br1" timeOffset="257242.8526">379 9795 13287,'-5'-30'4773,"5"30"-258,-2-21 258,-9 3-3096,11 18-645,9 0-387,7 14-129,0 4-129,9 12 0,2 2-129,5 13-129,3-1 0,1 8 0,1 1 1,1-5-130,-5 0 0,-1-7 0,-1-4 0,-6-6 0,-6-6 0,-3-8 0,-16-17 0,21 16 0,-21-16 0,13-12 0,-11-15 0,1-7 0,-1-17 0,5-13 0,0-16 0,2-6 0,-2-3 0,2 4 0,0 5 0,0 9 0,0 14 0,-6 14 0,1 17 0,-4 10 0,0 16 0,0 0 0,0 0-1162,0 0-1160,3 28-2580,-1 0 0,0 4-258,2 9-129</inkml:trace>
          <inkml:trace contextRef="#ctx0" brushRef="#br1" timeOffset="257882.4537">1192 10062 12900,'19'-7'4773,"-19"7"-129,0 0 0,15 16-3096,-15-16-774,5 27-129,-5-27-129,7 39-129,-2-18-129,3 2 0,-3-3-129,0-2-129,-5-18 0,7 25-129,-7-25-129,0 0-258,0 0 0,-9-8 0,2-9-129,-7-15 0,2 0 258,-8-13-129,2 4 258,-1-5 129,-1 3 129,4 8 129,0 1 0,4 13 129,1-1 129,11 22 0,0-18 129,0 18 0,25 0 129,3 13-129,-1-4 0,9 14 0,-1-5 0,4 10-129,-1-5-129,-1 6-128,-5 1-130,-2-2 0,-7 1 0,-5-2 0,-9-1 0,-9-1 0,0 0 0,-18-4 0,-8-1 0,-10-2 0,-3-6 0,-6 1 0,1-4 0,-2-4 0,7 0 0,-2-5 0,14 6-775,-9-8-1805,15 0-2193,21 2-258,-23-7-129,23 7-258</inkml:trace>
          <inkml:trace contextRef="#ctx0" brushRef="#br1" timeOffset="258475.2548">1875 9904 14448,'0'0'4773,"0"0"-129,14 16-129,-5 19-3483,-9-3-516,7 13 0,-3-4-129,6 3-258,-3-3 0,2-7-129,2-4-129,-4-8 0,-7-22-258,11 16-129,-11-16 0,0-13-129,0-3 0,-16-16 0,3 2 258,-6-15 0,1 1 129,-2-2 387,3-1 129,2 8 0,-1 2 258,13 10 0,-3 1 129,6 26-129,18-16 129,9 17-129,1 6 129,12 17-258,0-3 129,8 11-129,-1 0-129,-3 4-128,-3-3-130,-7 3 0,-7-6 0,-10-1 0,-11-3 0,-6-3 0,-18-1 0,-11-4 0,-12-2 0,-8-4 0,-5 0 0,-6-4 0,1-1 0,-1-7 0,12 3-1033,-9-6-1547,14-3-2322,15 3 0,8-3-129,20 6-258</inkml:trace>
          <inkml:trace contextRef="#ctx0" brushRef="#br1" timeOffset="239724.0218">-1686 10441 11094,'-7'21'4644,"16"-17"0,7-2-129,-16-2-2709,53 0-645,-22 0 0,20 1-387,-5-1-258,15 4-129,-3-2-129,7 0-129,-3-1 0,0-1 0,0 2-258,-1-2-129,-1 0-129,-8-9-387,3 6 0,-23-20-1032,14 8-1677,-17-8-1032,-15-9-129,-9 0-258,-5-9 129</inkml:trace>
          <inkml:trace contextRef="#ctx0" brushRef="#br1" timeOffset="239380.8212">-1512 10249 9546,'-42'-2'4644,"26"-1"0,16 3-387,0 0-1548,-29-2-1161,29 2-387,0 0-387,0 0-258,0 0-129,0 0 0,9 0 0,-9 0 0,30 2-129,-3 1 129,2-3 0,11 0-129,3 0-128,10 0-130,1-9 0,6 0 0,3-1 0,-5-1 0,-1 2 0,-5 0 0,-4 6 0,-14-3-259,-1 6-386,-33 0-258,34 4-1290,-34-4-2709,0 0 129,-25 21-258,-1-14-129</inkml:trace>
          <inkml:trace contextRef="#ctx0" brushRef="#br1" timeOffset="240020.4223">-910 10064 5289,'-52'-59'4386,"29"36"129,23 23-774,-20-21-645,20 21-645,0 0-258,0 0-645,0 0-387,20 16-387,10 7-129,0-5 0,15 12-129,-1-5-129,10 3 0,1-1-258,-2 3 0,-7-5 0,-3 0 129,-11 0 130,-9 2-388,-19 1 0,-10 2 0,-26 2 0,-14 0 0,-13 4 0,-10-1 0,-2 6-517,-14-14-1547,8 9-2967,10-4 0,6-2-129,15-2-258</inkml:trace>
          <inkml:trace contextRef="#ctx0" brushRef="#br1" timeOffset="260893.259">30 9287 12771,'20'-31'5031,"-9"12"-645,-11 19 516,0 10-3354,-18 8-645,-5 23-129,-16 5-387,1 20 258,-12 11-387,4 19 258,0 3-387,12 8 258,6 2-257,17-3-130,11-1 0,16-5 0,18-6 0,14-12-259,16-2-128,11-9 0,17 0-129,15-10 0,21 5-516,0-29-903,28 0-2709,8 1-129,12-12-129,22-6-129</inkml:trace>
          <inkml:trace contextRef="#ctx0" brushRef="#br1" timeOffset="258974.4556">2506 10059 14319,'23'-11'5031,"-7"6"-387,0 3 129,-16 2-3354,34-9-645,-11 5-258,9 4-129,0 0-387,2 0-129,2 6-258,-6-6-645,16 5-1161,-12-3-2580,0-2 129,3-2-516,-5-9 129</inkml:trace>
          <inkml:trace contextRef="#ctx0" brushRef="#br1" timeOffset="259348.8563">3125 9761 12255,'0'-51'4902,"-7"31"-258,7 20 258,0 0-2709,0 0-774,14 20-387,-7 3-258,13 18-258,-2 3-386,7 12-130,-2 2 0,2 3 0,0-3 0,-1-2 0,-2-8 0,-4-7 0,-2-11 0,-4-5 0,-12-25 0,16 19 0,-16-19 0,14-14 0,-5-11 0,2-10 0,-2-8 0,1-12 0,-1-6 0,-2-6 0,-1-1 0,-4 6 0,-1 7 0,-1 5 0,0 18 0,-3-2-1033,3 34-2450,0 0-1548,0 11-129,0 8-129,2 8-129</inkml:trace>
          <inkml:trace contextRef="#ctx0" brushRef="#br1" timeOffset="259754.457">3858 10069 13416,'5'16'4515,"-5"-16"-129,-3 25-258,-1 2-3096,-10-4-387,12 9 0,-5-5-258,7 6-258,0-4 258,11-1-387,5-8 516,9 1-387,1-10 258,10 1 0,-8-12 129,11 0 0,-7-10 0,4-5-386,-8-11-130,-1-3 0,-11-8 0,-5-4 0,-9-2 0,-2 2 0,-18 2 0,-11 2 0,-4 9 0,-14 1 0,8 25 0,-18 0-4516,11 4-515,0 14-387,0 7-129</inkml:trace>
          <inkml:trace contextRef="#ctx0" brushRef="#br1" timeOffset="261423.6599">4276 9406 14061,'57'-2'4902,"-23"16"-258,6 15 129,12 17-3225,-9 9-645,14 27-258,-8 5-129,7 16-129,-10 6 1,-3 6-388,-10 1 0,-8-2 0,-11-9 0,-12-7 0,-2-11-130,-14-5-128,-7-4-129,-8-14 129,-1 0-516,-13-27-1032,9-1-2967,-5-8-129,-2-10-129,6-9-258</inkml:trace>
        </inkml:traceGroup>
        <inkml:traceGroup>
          <inkml:annotationXML>
            <emma:emma xmlns:emma="http://www.w3.org/2003/04/emma" version="1.0">
              <emma:interpretation id="{3D138F9D-7044-4FBF-A552-16B169C2BD7B}" emma:medium="tactile" emma:mode="ink">
                <msink:context xmlns:msink="http://schemas.microsoft.com/ink/2010/main" type="inkWord" rotatedBoundingBox="7688,11055 8440,11031 8450,11340 7698,11364"/>
              </emma:interpretation>
              <emma:one-of disjunction-type="recognition" id="oneOf22">
                <emma:interpretation id="interp110" emma:lang="en-US" emma:confidence="1">
                  <emma:literal>=</emma:literal>
                </emma:interpretation>
                <emma:interpretation id="interp111" emma:lang="en-US" emma:confidence="0">
                  <emma:literal>--</emma:literal>
                </emma:interpretation>
                <emma:interpretation id="interp112" emma:lang="en-US" emma:confidence="0">
                  <emma:literal>_</emma:literal>
                </emma:interpretation>
                <emma:interpretation id="interp113" emma:lang="en-US" emma:confidence="0">
                  <emma:literal>-.</emma:literal>
                </emma:interpretation>
                <emma:interpretation id="interp114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261798.0606">5754 9986 16383,'41'-2'4902,"-16"2"0,10 0-129,3 0-3999,20 5-129,5-5-257,8 4-388,-4-2 0,-5-2-130,-1 7-644,-22-7-1290,2 0-2580,-23 1-258,-18-1-129,-7 16-387</inkml:trace>
          <inkml:trace contextRef="#ctx0" brushRef="#br1" timeOffset="261985.2609">5850 10215 15351,'-2'23'5289,"2"-23"-387,29 14-129,-3-14-3225,19 11-774,5-7-644,12-3-130,14 8-904,10-9-3869,3 0-129,10-7-129,6-12-387</inkml:trace>
        </inkml:traceGroup>
        <inkml:traceGroup>
          <inkml:annotationXML>
            <emma:emma xmlns:emma="http://www.w3.org/2003/04/emma" version="1.0">
              <emma:interpretation id="{37637B1B-81DC-4499-BBE9-4423B2B18681}" emma:medium="tactile" emma:mode="ink">
                <msink:context xmlns:msink="http://schemas.microsoft.com/ink/2010/main" type="inkWord" rotatedBoundingBox="9004,10720 10364,10677 10390,11483 9029,11525"/>
              </emma:interpretation>
              <emma:one-of disjunction-type="recognition" id="oneOf23">
                <emma:interpretation id="interp115" emma:lang="en-US" emma:confidence="0">
                  <emma:literal>RK</emma:literal>
                </emma:interpretation>
                <emma:interpretation id="interp116" emma:lang="en-US" emma:confidence="0">
                  <emma:literal>Rk</emma:literal>
                </emma:interpretation>
                <emma:interpretation id="interp117" emma:lang="en-US" emma:confidence="0">
                  <emma:literal>IRK</emma:literal>
                </emma:interpretation>
                <emma:interpretation id="interp118" emma:lang="en-US" emma:confidence="0">
                  <emma:literal>RK.</emma:literal>
                </emma:interpretation>
                <emma:interpretation id="interp119" emma:lang="en-US" emma:confidence="0">
                  <emma:literal>RVs</emma:literal>
                </emma:interpretation>
              </emma:one-of>
            </emma:emma>
          </inkml:annotationXML>
          <inkml:trace contextRef="#ctx0" brushRef="#br1" timeOffset="263358.0633">7079 9902 13287,'0'-36'4902,"0"20"-258,0 16 129,-4-32-2580,4 32-1032,0 0-387,7 13-129,-5 5-257,7 10-388,-4 2 0,6 11 0,-4 2 0,2 7 0,-2 1 0,-1-1 0,-1-2 0,-2-3 0,3-3 0,-3-3 0,-1-1 0,-2-8 0,2-5 0,0-7 0,1-2 0,-3-16 0,0 0-1033,0 0-257,0 0-645,0-32-1548,0 2-1290,0-8-129,0-8 0,2-2-129</inkml:trace>
          <inkml:trace contextRef="#ctx0" brushRef="#br1" timeOffset="263826.0642">7157 9922 8256,'-18'-86'4644,"13"51"0,-4 1-387,2-5-1032,7 39-903,7-43-387,23 34-774,-3-10-258,21 13-258,0-1-129,13 7-257,-5 0-259,3 11 0,-7 1 0,-10 6 0,-13 3 0,-15 4 0,-14 4 0,-7-1 0,-18 1 0,-12-3 0,-1 3 0,-6-8 0,3 2 0,0-7-130,9-3 1,4-1 0,8 2 0,20-14 129,-18 27 129,18-9-129,7 1 129,13 6 130,7 0-259,8 5 0,4 2 0,6 1 0,-1-1 0,3 0 0,-3-4 0,-3 0 0,-7-3 0,-4-3 0,-3-3 0,-6-3 0,-2-1 0,-19-15 0,25 19 0,-25-19 0,13 16-646,-13-16-2321,0 0-1806,-13-3-129,13 3-258,-12-16-129</inkml:trace>
          <inkml:trace contextRef="#ctx0" brushRef="#br1" timeOffset="264231.6646">7893 9721 15996,'0'-16'4902,"0"16"0,0 0-258,15 30-3483,-12 2-516,8 16-128,-6 3-517,4 13 0,-2 1 0,-1 0 0,-1-4 0,-2-4 0,1-9 0,-2-11 0,0-8 0,-1-10 0,-1-19 0,6 16 0,-6-16 0,14-21 0,-2-8 0,10-12 0,3-14 0,8-5 0,7-10 0,0 1 0,5 5 0,-6 2 0,-2 17 0,-15-1-1420,8 25-3224,-30 21-516,0 0 258,0 0-516</inkml:trace>
          <inkml:trace contextRef="#ctx0" brushRef="#br1" timeOffset="264403.2652">8137 10021 14319,'-5'55'4773,"5"-26"-129,7-3 0,18 14-2709,-13-14-774,15 8-645,-2-4 0,2-1-645,3 1-258,-4-9-645,19 3-3225,-13-7-645,0 1-129,3-5 0</inkml:trace>
        </inkml:traceGroup>
        <inkml:traceGroup>
          <inkml:annotationXML>
            <emma:emma xmlns:emma="http://www.w3.org/2003/04/emma" version="1.0">
              <emma:interpretation id="{980E6E78-91B2-4510-941A-C43468E8ACE6}" emma:medium="tactile" emma:mode="ink">
                <msink:context xmlns:msink="http://schemas.microsoft.com/ink/2010/main" type="inkWord" rotatedBoundingBox="11086,10420 16553,10249 16615,12235 11148,12406"/>
              </emma:interpretation>
              <emma:one-of disjunction-type="recognition" id="oneOf24">
                <emma:interpretation id="interp120" emma:lang="en-US" emma:confidence="0">
                  <emma:literal>[[Vin-Vz)</emma:literal>
                </emma:interpretation>
                <emma:interpretation id="interp121" emma:lang="en-US" emma:confidence="0">
                  <emma:literal>[[Vin-V7)</emma:literal>
                </emma:interpretation>
                <emma:interpretation id="interp122" emma:lang="en-US" emma:confidence="0">
                  <emma:literal>Elvin-VT)</emma:literal>
                </emma:interpretation>
                <emma:interpretation id="interp123" emma:lang="en-US" emma:confidence="0">
                  <emma:literal>[(Vin-V7)</emma:literal>
                </emma:interpretation>
                <emma:interpretation id="interp124" emma:lang="en-US" emma:confidence="0">
                  <emma:literal>Elvin-vs)</emma:literal>
                </emma:interpretation>
              </emma:one-of>
            </emma:emma>
          </inkml:annotationXML>
          <inkml:trace contextRef="#ctx0" brushRef="#br1" timeOffset="265588.8673">9153 9397 14964,'30'-13'4644,"4"10"0,10 1-258,10-5-3354,20 7-645,12 0-387,4-9-1032,15 0-3225,-5 6-258,-4-6-129,-5 3-516</inkml:trace>
          <inkml:trace contextRef="#ctx0" brushRef="#br1" timeOffset="265167.6665">9240 9368 14448,'25'-21'4902,"-25"21"-387,21 9 129,-3 26-3354,-9 6-516,10 29 129,-3 8-258,7 22 1,-5 5-646,7 14 0,-4 5 0,1 6 0,-3 5 0,1 6 0,0-6 0,3-3 0,0-10 0,2-9 0,-4-14 0,4-13 0,-4-19 0,1-24 0,-3-11 0,-1-13 0,-2-6 0,0-4 0,2-4 0,3-3 0,6 0 0,3-1 0,4-1 0,3 0 0,6-1 0,3-6 0,4 1 0,0-5 0,-1 6 0,-1-7 0,2 8-517,-18-15-2063,6 10-2193,-12 0-258,-6-2-129,-20 11-129</inkml:trace>
          <inkml:trace contextRef="#ctx0" brushRef="#br1" timeOffset="266181.668">10497 9424 12384,'2'-16'4644,"-13"-6"-258,-6 19 0,-3-1-2193,4 16-903,-18 6-516,4 20 0,-11 4-258,4 22 0,-6 6-129,7 15-129,4 4 1,11 4-259,10 3 0,11-4 0,13-3 0,15-12 0,10-10 0,10-8 0,5-11 0,4-9 0,2-7-259,-1-7 259,1-7-387,-4-9 0,4 1-258,-18-11-1419,0-3-2709,-7-9 129,-6-3-387,-10-7-258</inkml:trace>
          <inkml:trace contextRef="#ctx0" brushRef="#br1" timeOffset="266618.4691">10760 9658 16383,'-1'-17'4644,"10"-1"258,7 18-387,-16 0-3612,32 30-258,-13 0-129,11 16-257,-3 8-259,2 6 0,-3 4 0,1 4 0,-4 0 0,-2-8 0,-1-8 0,-4-11 0,-2-9 0,-1-8 0,-13-24 0,21 18 0,-21-18 0,25-26 0,-11-10 0,4-16 0,0-17 0,3-13 0,0-7 0,-1-1 0,-4 6 0,-2 9 0,-3 13 0,-6 12 0,2 23 0,-7 11 0,0 16-1033,0 16-3095,2 11-903,0 5 129,1 6-258,3 6 0</inkml:trace>
          <inkml:trace contextRef="#ctx0" brushRef="#br1" timeOffset="267008.4697">11454 9801 12771,'-21'-82'4644,"14"57"-387,-2 2-129,9 23-2709,0 0-2064,0 0-3225,9 10-129,1 12-516,8 10-258</inkml:trace>
          <inkml:trace contextRef="#ctx0" brushRef="#br1" timeOffset="266914.8696">11431 9948 13803,'20'20'4902,"-13"-2"-258,0 5-129,0 11-2322,-5-6-1419,10 11-258,-5-5-387,0-4-258,6 4-516,-13-18-903,14 0-2709,-14-16-516,0 0 0,0 0-129</inkml:trace>
          <inkml:trace contextRef="#ctx0" brushRef="#br1" timeOffset="267476.4706">11643 9982 15351,'33'7'4773,"-15"6"-129,0 4-258,5 10-3354,-18-6-387,10 10-258,-10-5 0,2 1-258,-5-6 0,-2-1 0,0-20-129,0 25 0,0-25 129,0 0-129,0 0 0,0 0 129,3-25 0,6 4 0,2-8 130,5-1-259,-2-4 0,2 6 0,-1 1 0,2 7 0,-4 4 0,5 9 0,-2 6 0,3 1 0,2 14 0,1 4 0,3 3 0,0 6 0,0 3 0,-8 2 0,3 0 0,-9-5 0,3 1 0,-14-12-1162,0-16-3353,12 25-645,-12-25 387,0 0-387</inkml:trace>
          <inkml:trace contextRef="#ctx0" brushRef="#br1" timeOffset="267679.2709">12260 9922 16125,'62'-25'4644,"-23"18"0,4-1-258,-4 3-3870,14 3-387,1 1-258,-3-14-1161,13 6-2967,-7-1-387,-7-6 129,2 0-645</inkml:trace>
          <inkml:trace contextRef="#ctx0" brushRef="#br1" timeOffset="268116.0716">12991 9505 15867,'-7'-21'4644,"7"21"0,0 0-129,0 0-3741,0 16-387,16 16 129,1 5-258,8 15 0,2 8 0,7 8 0,0 3-129,3 0 0,-5-5-129,0-7 0,-7-9 0,-2-13 130,-7-12-130,2-13 0,-18-12 0,30-5 0,-16-20 0,2-10 0,2-19 0,2-12 0,-1-12 0,3-7 0,-3-2 0,-1-1 0,-2 8 0,-4 9 0,4 23-646,-16 0-2321,4 25-1935,-4 23 129,0 0-387,0 0-129</inkml:trace>
          <inkml:trace contextRef="#ctx0" brushRef="#br1" timeOffset="268568.4725">13661 9822 14061,'47'14'4773,"-23"-14"-387,8 2 129,6 12-3096,-3-14-645,15 0-387,-2-5-258,-2 0-258,2 1-129,-14-12-645,13 16-903,-30-12-2064,1 1-645,-18 11-258,11-20 0,-11 20 774,0 0 1419,-16-12 1290,16 12 1677,-25 5 2967,20 15 1032,-10 1 129,10 9-258,-4 9-903,-7-10-774,14 22-516,-16-11-774,17 11-516,-10-6-258,7 3-129,3-7-258,1-6-129,1-3 0,7-10-129,2-5-258,-10-17-516,32 7-1161,-16-10-2451,-5-18 258,3-4-387,-7-14-129</inkml:trace>
          <inkml:trace contextRef="#ctx0" brushRef="#br1" timeOffset="268849.273">13987 9343 13029,'44'-37'4773,"3"35"-129,9 4 0,8 3-2709,13 29-903,-9 0-129,10 23-258,-12 14-258,-6 16 0,-17 8-129,-11 11-128,-14 8-130,-13 2 0,-5 1 0,-16-7 0,-11-10 0,-10-11-259,-1-4-644,-22-24-2580,10-6-1548,-5-18 0,4-12-258,1-14-129</inkml:trace>
        </inkml:traceGroup>
        <inkml:traceGroup>
          <inkml:annotationXML>
            <emma:emma xmlns:emma="http://www.w3.org/2003/04/emma" version="1.0">
              <emma:interpretation id="{51116F56-C3F0-4CA5-A830-88D0D455BA43}" emma:medium="tactile" emma:mode="ink">
                <msink:context xmlns:msink="http://schemas.microsoft.com/ink/2010/main" type="inkWord" rotatedBoundingBox="16998,10298 19619,10216 19643,10969 17021,11051"/>
              </emma:interpretation>
              <emma:one-of disjunction-type="recognition" id="oneOf25">
                <emma:interpretation id="interp125" emma:lang="en-US" emma:confidence="0">
                  <emma:literal>vo</emma:literal>
                </emma:interpretation>
                <emma:interpretation id="interp126" emma:lang="en-US" emma:confidence="0">
                  <emma:literal>Vo-</emma:literal>
                </emma:interpretation>
                <emma:interpretation id="interp127" emma:lang="en-US" emma:confidence="0">
                  <emma:literal>Vo</emma:literal>
                </emma:interpretation>
                <emma:interpretation id="interp128" emma:lang="en-US" emma:confidence="0">
                  <emma:literal>von</emma:literal>
                </emma:interpretation>
                <emma:interpretation id="interp129" emma:lang="en-US" emma:confidence="0">
                  <emma:literal>vow</emma:literal>
                </emma:interpretation>
              </emma:one-of>
            </emma:emma>
          </inkml:annotationXML>
          <inkml:trace contextRef="#ctx0" brushRef="#br1" timeOffset="269473.2741">15066 9317 10965,'18'-2'4386,"14"2"129,-16 0-258,6 7-2322,4 22-774,-8-3-387,12 19-129,-5 1-258,7 14 0,-3 4-258,3 4 129,0-2-258,-2-6 0,-2-6 129,-5-10-129,-3-14 258,1-19-129,-21-11 129,29-19 0,-20-21 0,3-9 0,-3-15 0,3-8-258,1-8 258,-2 2-258,-1-2 0,1 12-129,-2 12 129,-2 8-387,2 14-129,-7 7-516,-2 27-1032,19 0-2580,-19 0-129,14 29 0,-6-3-387</inkml:trace>
          <inkml:trace contextRef="#ctx0" brushRef="#br1" timeOffset="269816.4747">16041 9585 12642,'0'0'4644,"-16"13"-387,-2-1 258,-5 4-3483,12 15-258,-5-7-129,9 16-129,-2-5-129,9 3-129,0-3-129,6-1 0,8-6 129,4-1 0,1-9 0,8-4 129,-2-14 0,5 0 0,-3-18 0,1-5 0,-6-16-257,-3-2-130,-10-9 0,-7 0 0,-4 1 0,-19 1-259,-2 19-1031,-18-1-3483,2 12-258,-4 9 129,6 9-516</inkml:trace>
          <inkml:trace contextRef="#ctx0" brushRef="#br1" timeOffset="270284.4755">16783 9589 13674,'19'-16'4773,"-19"16"-129,25-7-129,5 7-3096,-8 0-516,22 0 0,2-4-258,18 4 0,6-2-258,12 1-128,1-3-259,6 2 0,-3 1 0,-10-1 0,-7 2 0,-19-4-259,-7 4-515,-27-9-1806,-16 9-2322,0 0 0,0 0-258,0 0-129</inkml:trace>
        </inkml:traceGroup>
        <inkml:traceGroup>
          <inkml:annotationXML>
            <emma:emma xmlns:emma="http://www.w3.org/2003/04/emma" version="1.0">
              <emma:interpretation id="{1D31A06F-8860-4FF3-9DB9-81A4B4EDA383}" emma:medium="tactile" emma:mode="ink">
                <msink:context xmlns:msink="http://schemas.microsoft.com/ink/2010/main" type="inkWord" rotatedBoundingBox="20465,9501 23806,9396 23903,12497 20562,12602"/>
              </emma:interpretation>
              <emma:one-of disjunction-type="recognition" id="oneOf26">
                <emma:interpretation id="interp130" emma:lang="en-US" emma:confidence="0">
                  <emma:literal>¥202]</emma:literal>
                </emma:interpretation>
                <emma:interpretation id="interp131" emma:lang="en-US" emma:confidence="0">
                  <emma:literal>¥202}</emma:literal>
                </emma:interpretation>
                <emma:interpretation id="interp132" emma:lang="en-US" emma:confidence="0">
                  <emma:literal>¥202)</emma:literal>
                </emma:interpretation>
                <emma:interpretation id="interp133" emma:lang="en-US" emma:confidence="0">
                  <emma:literal>¥402]</emma:literal>
                </emma:interpretation>
                <emma:interpretation id="interp134" emma:lang="en-US" emma:confidence="0">
                  <emma:literal>¥202</emma:literal>
                </emma:interpretation>
              </emma:one-of>
            </emma:emma>
          </inkml:annotationXML>
          <inkml:trace contextRef="#ctx0" brushRef="#br1" timeOffset="272047.2786">18575 9840 10965,'54'34'4902,"-6"-27"-129,21-4 129,15-10-2322,30 7-903,3-11-387,36 1-516,5-10-258,17 2-128,-5-3-388,-6 1 0,-11 6 0,-21-2 0,-13 14-775,-39-12-1418,-16 14-2580,-25 9-258,-20 7-129,-19 9-258</inkml:trace>
          <inkml:trace contextRef="#ctx0" brushRef="#br1" timeOffset="270877.2765">18944 8952 11739,'9'-30'4644,"17"19"-129,-6 11 0,15 23-2709,-17-3-903,12 17-258,-7 1 129,8 13-258,-8 1-129,0 8-129,-3-1 0,-3 0-258,-1-6 129,-3-7 0,-1-8-129,-3-8 129,2-11 0,-11-19 129,25 4 0,-8-11 0,-1-20 129,6-7-257,-3-10-130,5-9 0,-5-8 0,1-3 0,-6 0 0,-3 0 0,-3 9 0,-4 5-388,1 14 1,-5 1-774,0 35-2709,0 0-1161,0 0 129,0 0-387,-3 28-387</inkml:trace>
          <inkml:trace contextRef="#ctx0" brushRef="#br1" timeOffset="272390.4792">19682 10060 11610,'-2'-16'5031,"23"-9"-258,1 17 129,10 13-774,-11-5-3225,15 12-129,-10 1-258,3 12-386,-10 0-130,-12 7 0,-7 3 0,-12 1 0,-11 1 0,-9-3 0,-2 0-130,-5-6-128,3-1 0,6-9 0,7-2 0,7-6 129,16-10-129,0 0 258,2 16-129,26-16 258,11 0 0,16 0-258,11-1 258,11-8-387,13 3-516,-6-4-3612,9-8-258,-1-4 0,-7-6-645</inkml:trace>
          <inkml:trace contextRef="#ctx0" brushRef="#br1" timeOffset="271236.0772">19925 9260 11868,'0'0'4515,"-10"-7"-129,-8 7 0,0 3-2967,6 20-645,-10-3-129,13 8-129,-3 1-258,12 3 0,0 0 0,11 0 0,10-4 0,11-3 0,0-9 258,9-5-129,-5-11 129,4-2-129,-8-21 129,-1-5-128,-15-11-388,-7-4 0,-9-2 0,-11 1 0,-9 5-388,-19 0-386,9 19-1677,-13-3-2580,-5 7 129,-1 7-516,2 4 387</inkml:trace>
          <inkml:trace contextRef="#ctx0" brushRef="#br1" timeOffset="271828.8782">20215 8554 13029,'11'-68'5031,"0"40"-258,1 1 129,4-12-3225,5 30-774,-5 2-387,6 9-129,-6 17-129,-2 18 0,-5 13-129,-7 11 0,-2 6 0,-6 6-129,-6-3 0,-1-6 0,1-9-129,5-14 129,7-13 0,0-28 0,30 18 0,6-18-129,12-12 0,5-12-129,9 7-258,-8-15-774,12 17-2709,-22 1-903,-14 7 0,-14 7-258,-16 0-387</inkml:trace>
          <inkml:trace contextRef="#ctx0" brushRef="#br1" timeOffset="273248.4807">21179 8552 12642,'45'-27'4773,"-24"17"-258,9 1 258,24 7-3483,-15-11-387,18 12-258,-2-10-129,7 7-129,-7-1-129,2 5 0,-14-2 0,-4 2 0,-11 4-129,-6 12 0,-10 5 0,-3 11 0,-5 7-129,1 15 129,-1 8-129,-1 9 129,1 11-129,-3 5 129,-1 6-129,0 6 129,0 8 0,0 10 1,2 10-130,4 4 0,-1 1 0,7 0 0,3-6 0,4 0 0,-1-12 0,0-7 0,-8-6 0,-2 2 0,-8-1 0,-13 4 0,-17-4 0,-11-1 0,-14-3 0,-13-9 0,-15-9 0,-22-16 0,-9-5 0,-23-25-904,4 1-3998,-13-10-516,-4-11 0,-1-7-774</inkml:trace>
        </inkml:traceGroup>
      </inkml:traceGroup>
    </inkml:traceGroup>
    <inkml:traceGroup>
      <inkml:annotationXML>
        <emma:emma xmlns:emma="http://www.w3.org/2003/04/emma" version="1.0">
          <emma:interpretation id="{BB2D414E-4AA2-4F33-B65C-288532BD8D9A}" emma:medium="tactile" emma:mode="ink">
            <msink:context xmlns:msink="http://schemas.microsoft.com/ink/2010/main" type="paragraph" rotatedBoundingBox="682,13046 21031,10533 21354,13149 1006,15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53CDD3-88BA-45A0-A7E7-FC1BD6282DFA}" emma:medium="tactile" emma:mode="ink">
              <msink:context xmlns:msink="http://schemas.microsoft.com/ink/2010/main" type="inkBullet" rotatedBoundingBox="717,13233 1926,13127 1996,13926 787,14032"/>
            </emma:interpretation>
            <emma:one-of disjunction-type="recognition" id="oneOf27">
              <emma:interpretation id="interp135" emma:lang="en-US" emma:confidence="0">
                <emma:literal>x</emma:literal>
              </emma:interpretation>
              <emma:interpretation id="interp136" emma:lang="en-US" emma:confidence="0">
                <emma:literal>#</emma:literal>
              </emma:interpretation>
              <emma:interpretation id="interp137" emma:lang="en-US" emma:confidence="0">
                <emma:literal>H</emma:literal>
              </emma:interpretation>
              <emma:interpretation id="interp138" emma:lang="en-US" emma:confidence="0">
                <emma:literal>N</emma:literal>
              </emma:interpretation>
              <emma:interpretation id="interp139" emma:lang="en-US" emma:confidence="0">
                <emma:literal>*</emma:literal>
              </emma:interpretation>
            </emma:one-of>
          </emma:emma>
        </inkml:annotationXML>
        <inkml:trace contextRef="#ctx0" brushRef="#br1" timeOffset="280736.4939">-1175 12465 10320,'-16'6'4257,"16"-6"129,0 0-516,0 0-2322,0 0-258,0 0-387,10 0 0,10 1-258,-1-1 0,13 0 0,2-1-129,14-3-258,2-3 129,9 2-258,5-2 129,2-1-258,3 3-129,-7-2-387,2 7-645,-26-7-2193,-1 7-1290,-16 0-129,-21 0-258,0 0-516</inkml:trace>
        <inkml:trace contextRef="#ctx0" brushRef="#br1" timeOffset="281048.4944">-1054 12657 10320,'-22'9'4515,"22"-9"-129,0 0 0,11 22-2322,-11-22-1032,46 7-129,-14-7-129,18 2-258,3-2-129,15 0-129,3 0 0,4 0-258,-1-8 0,-4-2-129,-3 1-258,-12-11-387,-1 11-1161,-26-14-2064,-6-3-516,-10-6-129,-12-6-258</inkml:trace>
        <inkml:trace contextRef="#ctx0" brushRef="#br1" timeOffset="281298.0948">-516 12159 8127,'-37'-33'4257,"7"15"258,30 18-774,23 23-1290,-3-11-516,31 26-645,-10-17 0,27 18-129,-6-9-516,13 10 129,-13-10-258,4 5 0,-13-4-129,-7 2 0,-16 1 0,-12 7-129,-18-2-128,-10 4-130,-22 7-130,-18-6-902,0 10-3612,-18-5-387,-3 1 129,-2-4-516</inkml:trace>
      </inkml:traceGroup>
      <inkml:traceGroup>
        <inkml:annotationXML>
          <emma:emma xmlns:emma="http://www.w3.org/2003/04/emma" version="1.0">
            <emma:interpretation id="{AF3B2704-4736-4094-9056-966B04BEA772}" emma:medium="tactile" emma:mode="ink">
              <msink:context xmlns:msink="http://schemas.microsoft.com/ink/2010/main" type="line" rotatedBoundingBox="3105,12705 7838,12290 7963,13721 3230,14135"/>
            </emma:interpretation>
          </emma:emma>
        </inkml:annotationXML>
        <inkml:traceGroup>
          <inkml:annotationXML>
            <emma:emma xmlns:emma="http://www.w3.org/2003/04/emma" version="1.0">
              <emma:interpretation id="{1A0C07C8-9F59-499E-AA11-5510F6CBDA85}" emma:medium="tactile" emma:mode="ink">
                <msink:context xmlns:msink="http://schemas.microsoft.com/ink/2010/main" type="inkWord" rotatedBoundingBox="3105,12705 7838,12290 7963,13721 3230,14135">
                  <msink:destinationLink direction="with" ref="{126ECF52-5B7E-479C-8B5E-5202247383EA}"/>
                </msink:context>
              </emma:interpretation>
              <emma:one-of disjunction-type="recognition" id="oneOf28">
                <emma:interpretation id="interp140" emma:lang="en-US" emma:confidence="0">
                  <emma:literal>2(VDD-Vo)</emma:literal>
                </emma:interpretation>
                <emma:interpretation id="interp141" emma:lang="en-US" emma:confidence="0">
                  <emma:literal>2(VDD-V0)</emma:literal>
                </emma:interpretation>
                <emma:interpretation id="interp142" emma:lang="en-US" emma:confidence="0">
                  <emma:literal>2(VDD-vo)</emma:literal>
                </emma:interpretation>
                <emma:interpretation id="interp143" emma:lang="en-US" emma:confidence="0">
                  <emma:literal>2(VDD-ro)</emma:literal>
                </emma:interpretation>
                <emma:interpretation id="interp144" emma:lang="en-US" emma:confidence="0">
                  <emma:literal>2(VDd-ro)</emma:literal>
                </emma:interpretation>
              </emma:one-of>
            </emma:emma>
          </inkml:annotationXML>
          <inkml:trace contextRef="#ctx0" brushRef="#br1" timeOffset="448280.7881">1302 12147 5160,'0'0'4644,"0"0"-129,0-21-129,0 5-1419,0 16-1032,0-32-258,5 16-645,-5-13-258,6 6-258,-3-9-129,10 9-129,-3-6 129,6 12-258,2-3 129,5 9-129,4 4 0,2 7 0,-1 2 0,0 14 0,-1 5-129,-6 11 129,-5 6 0,-8 6 0,-8 6-129,-16 3 0,-9 4-258,-11-5 129,-1-2-129,-4-6 129,-2-5-129,2-10 129,9-6-129,6-7 258,6-5 0,20-11 0,-21 8 129,21-8 0,0 0 0,12 0 129,6 0 129,14 0 0,3 0-129,13 0 129,6 0-129,10 0 0,3 6 0,3-1-129,1 2-258,-7 2-129,-2 4-129,-12-12-774,5 14-1290,-16-12-2580,-10-3 387,-10 0-516,-19 0 0</inkml:trace>
          <inkml:trace contextRef="#ctx0" brushRef="#br1" timeOffset="448764.389">2321 11583 10836,'16'-30'4515,"-16"30"258,0 0-516,0-20-2193,-2 29-903,-17 4-387,6 17-258,-10 5-258,2 13 129,-6 11-258,2 18 129,0 4-258,8 8 258,4 0-258,10 2 129,3-2-129,9-7 129,10-9-129,8-13 0,5-8 129,3-11-129,5-8 0,-3-8 0,4-9 0,-4-5-129,1-4-129,-5-7-387,10 0-1290,-9-3-2838,-9-15 258,-2-2-387,-9-5-258</inkml:trace>
          <inkml:trace contextRef="#ctx0" brushRef="#br1" timeOffset="449185.5897">2515 11677 12642,'-16'-64'4902,"11"43"-387,5 21 129,0 0-3096,0 0-645,12 9-258,1 12-129,6 18-129,3 8-129,2 15 0,0 7 0,-1 8-129,-2-1 0,-3-1-129,-2-8 0,-4-11 129,-5-12-129,1-14 0,-3-12 129,-5-18 0,19-5 0,-3-22 0,0-19 129,8-11-128,-1-16-130,9-9 0,-2-5 0,2 3 0,-5 4 0,-4 13 0,-2 15 0,-10 11-517,7 23-128,-18 18-645,26 0-1935,-17 18-1806,4 11 129,1 6-258,2 4-516</inkml:trace>
          <inkml:trace contextRef="#ctx0" brushRef="#br1" timeOffset="449700.3906">3232 11898 13545,'5'18'4902,"-5"-2"-129,0 10-129,6 15-3612,-6-5-387,7 15 0,-4-6-129,6 6-258,0-4-129,2-8 0,-2-7-258,-1-7 0,-8-25-258,0 0-129,18 0-129,-18-30-516,-2-2-129,-19-27 0,7 9-129,-18-21 258,11 14 258,-11-2 387,5 11 387,4 14 387,3 1 516,20 33 258,-3-24 129,19 24 0,3 4-129,20 17 0,-5-5-258,18 16 129,-10 0-387,8 11 0,-9 0-258,2 1 129,-9 1-258,-6-4 0,-7-6 129,-5-3 0,-9-9 0,-7 1-129,-10-7 130,-17 3-259,-8-6 0,-14 4 0,-6 1 0,-10-3-388,2 6-257,-8-13-258,20 10-516,-15-15-2451,21 3-1032,13-5 0,13-2-129,19 0-516</inkml:trace>
          <inkml:trace contextRef="#ctx0" brushRef="#br1" timeOffset="450199.5915">3698 11932 14448,'0'-16'5031,"0"16"-258,0 0 0,0 32-3741,-2-2-258,2 16-129,0 0-129,4 13 0,3-2-387,2-2 1,5-9-260,-3-6 1,1-8 0,-1-16-258,-11-16-129,16-2-129,-7-14-258,-11-29-258,0 8-129,-18-25 129,15 8 258,-14-13-129,8 13 387,-3 1 129,7 9 645,7 13 258,1 3 516,22 23-129,2-4 129,18 14 0,-6 2 0,15 16 129,-8-1-387,8 11 129,-11 1-387,0 9 129,-11-4-129,-9 2-129,-10-2 0,-9-2 0,-8-5-128,-20-1-130,-12-5 0,-15-4-130,-4 1-386,-16-13-645,15 8-2322,-14-9-1677,10-2 258,9-7-387,12 0-516</inkml:trace>
          <inkml:trace contextRef="#ctx0" brushRef="#br1" timeOffset="450495.992">4258 12001 11352,'69'-12'5160,"-37"8"-516,4 2 0,-4 4-1806,-2-2-2193,9 0-387,-1 0-258,-1-5-387,8 5-774,-13-9-3354,3-11 0,-3 2-258,-9-8-258</inkml:trace>
          <inkml:trace contextRef="#ctx0" brushRef="#br1" timeOffset="450745.5925">4761 11724 6966,'-8'-22'4773,"8"22"129,0 0-387,0 0-516,5 9-1935,-5-9-516,16 34-387,-7-9-258,10 14-258,-4 2-129,4 9-129,1 1-258,-1-3 0,-1-3-129,-4-6 130,-3-9-130,1-10 0,-12-20 0,25-4 0,-10-26 0,1-11 0,0-12 0,5-10 0,2-6 0,0-4 0,2 9 0,-9 2 0,4 17-904,-20-5-1289,24 24-2709,-24 26-129,18-13-258,-18 13 0</inkml:trace>
          <inkml:trace contextRef="#ctx0" brushRef="#br1" timeOffset="451041.993">5485 11836 13545,'0'37'4902,"-3"-16"-258,-1 8 0,4 5-3870,-3-4 0,3 9-258,0-7-129,3 0-129,4-4 0,6-3-129,-13-25 129,28 23 129,-10-23-129,0-5 129,-2-18 0,0-7-128,-4-9-259,-3-8 0,-4-1 0,-5-7-388,-3 14-1289,-11-9-3096,-9 8-387,-8 3 129,-1 7-774</inkml:trace>
          <inkml:trace contextRef="#ctx0" brushRef="#br1" timeOffset="451369.5936">5544 11352 16125,'89'14'4902,"-36"11"0,-3 10-129,5 22-3870,-7 11-258,0 24-258,-12 8-257,-8 12-130,-10 2 0,-9 0 0,-9-4 0,-9-8 0,-14-8 0,-18-25-1807,-3 1-3095,-10-14-129,-8-6-129,-6-2-516</inkml:trace>
        </inkml:traceGroup>
      </inkml:traceGroup>
      <inkml:traceGroup>
        <inkml:annotationXML>
          <emma:emma xmlns:emma="http://www.w3.org/2003/04/emma" version="1.0">
            <emma:interpretation id="{1D6B9170-B210-4E88-995A-35B56C4C858D}" emma:medium="tactile" emma:mode="ink">
              <msink:context xmlns:msink="http://schemas.microsoft.com/ink/2010/main" type="line" rotatedBoundingBox="4972,13593 21162,11593 21354,13149 5164,15149"/>
            </emma:interpretation>
          </emma:emma>
        </inkml:annotationXML>
        <inkml:traceGroup>
          <inkml:annotationXML>
            <emma:emma xmlns:emma="http://www.w3.org/2003/04/emma" version="1.0">
              <emma:interpretation id="{800421BE-9BD5-4091-A77F-6DAC9889ED78}" emma:medium="tactile" emma:mode="ink">
                <msink:context xmlns:msink="http://schemas.microsoft.com/ink/2010/main" type="inkWord" rotatedBoundingBox="5042,14161 6590,13970 6702,14873 5154,15064"/>
              </emma:interpretation>
              <emma:one-of disjunction-type="recognition" id="oneOf29">
                <emma:interpretation id="interp145" emma:lang="en-US" emma:confidence="0">
                  <emma:literal>RK</emma:literal>
                </emma:interpretation>
                <emma:interpretation id="interp146" emma:lang="en-US" emma:confidence="0">
                  <emma:literal>RM</emma:literal>
                </emma:interpretation>
                <emma:interpretation id="interp147" emma:lang="en-US" emma:confidence="0">
                  <emma:literal>Rk.</emma:literal>
                </emma:interpretation>
                <emma:interpretation id="interp148" emma:lang="en-US" emma:confidence="0">
                  <emma:literal>RK.</emma:literal>
                </emma:interpretation>
                <emma:interpretation id="interp149" emma:lang="en-US" emma:confidence="0">
                  <emma:literal>Rake</emma:literal>
                </emma:interpretation>
              </emma:one-of>
            </emma:emma>
          </inkml:annotationXML>
          <inkml:trace contextRef="#ctx0" brushRef="#br1" timeOffset="461743.6118">3122 13207 9288,'0'0'4515,"16"0"-129,-16 0-129,0 16-2322,3 18-903,-3-6-129,7 19-129,-5-5-258,5 8-129,-3-5-129,1-1 0,-1-5-129,-1-3 0,-1-10 0,1-2-129,-3-8 129,0-16 0,2 19 0,-2-19-129,0 0 0,0 0-129,0-11 0,0-12 0,0-3-129,-3-14 0,3-4 0,0-11-129,0 0 258,0-8 0,9 3 129,1 3 0,5 4 0,4 10 129,1 7 0,6 13 0,3 6 129,3 13-129,-2 4 129,2 12 0,-5 6 0,-4 11 129,-7-1-258,-5 6 129,-11 0-258,0 1 129,-16-3-129,-9-5 0,-2-2-129,-3-6 0,1-4 0,3-5 0,2-1 0,8-5 0,16-4 129,-17 7-129,17-7 129,0 0 129,19 27-129,4-10 129,6 3 0,8 5 258,4 2-129,9 3 0,-2 0 0,3 0 0,-1-3-129,-4 0 0,-3-6-129,-5 0 0,-8-5-129,-9-5-258,0 1-129,-21-12-1290,0 0-2967,16 0 129,-16 0-129,0-14-387</inkml:trace>
          <inkml:trace contextRef="#ctx0" brushRef="#br1" timeOffset="508840.0945">3982 13330 4257,'-10'-27'3870,"10"6"129,0 21 0,14 0-1290,-14 0-774,16 0-258,-16 0-258,16 16-258,-16-16-258,14 25-258,-14-25-258,16 39 129,-12-16-258,6 7 0,-4 2 0,1 6 0,-2-5-129,2 6 0,-3-1 0,1-1 0,-1-5-129,1-2 0,-1-3 129,-3-4-258,1-3 258,0-2-258,-2-18 129,4 28-129,-4-28 129,1 20-129,-1-20 0,0 0-129,6 19-258,-6-19-387,0 0-516,0 0-1677,0 0-1290,3-12-129,-1-4-129,-2 16-258</inkml:trace>
          <inkml:trace contextRef="#ctx0" brushRef="#br1" timeOffset="462102.4124">4036 13332 12900,'0'0'4902,"23"-9"-387,-23 9 258,0 0-3483,23 30-645,-21-7-129,8 14 129,-4-1-387,1 5 0,-4-2 0,1 0-129,-2-5-129,0-7 129,1-8-129,-3-19 129,7 20 0,-7-20 0,27-11 129,-4-10-129,4-15 129,7-3 0,3-9-129,4-4-129,0 1-258,-6 1 0,-1 11-387,-13-6-645,6 31-1935,-27 14-1806,16-14 258,-16 14-387,0 21-129</inkml:trace>
          <inkml:trace contextRef="#ctx0" brushRef="#br1" timeOffset="509136.495">4274 13495 8385,'0'-18'4128,"0"18"129,0 0-387,13 11-1935,-13-11-516,12 21-387,-12-21-387,21 36 0,-8-16-516,1-1-1548,0 1-2580,13 6 0,-9-11-645,8 6-258</inkml:trace>
          <inkml:trace contextRef="#ctx0" brushRef="#br1" timeOffset="462320.8128">4356 13609 12900,'-7'29'5289,"12"-10"-387,-5-19 0,29 11-2451,-3 3-1677,-4-9 0,10 6-516,0-2 129,3 2-387,1-3 130,-1 1-260,-1 0 1,-5-3-387,6 13-1935,-10-12-2193,-5 2-516,-20-9 0,23 18-516</inkml:trace>
        </inkml:traceGroup>
        <inkml:traceGroup>
          <inkml:annotationXML>
            <emma:emma xmlns:emma="http://www.w3.org/2003/04/emma" version="1.0">
              <emma:interpretation id="{BE0901B1-0931-4752-BF3D-796C4132FD1E}" emma:medium="tactile" emma:mode="ink">
                <msink:context xmlns:msink="http://schemas.microsoft.com/ink/2010/main" type="inkWord" rotatedBoundingBox="8480,13160 21162,11593 21354,13149 8672,14716"/>
              </emma:interpretation>
              <emma:one-of disjunction-type="recognition" id="oneOf30">
                <emma:interpretation id="interp150" emma:lang="en-US" emma:confidence="0">
                  <emma:literal>•van-Vero-rod</emma:literal>
                </emma:interpretation>
                <emma:interpretation id="interp151" emma:lang="en-US" emma:confidence="0">
                  <emma:literal>= Ruin-Vero-rot</emma:literal>
                </emma:interpretation>
                <emma:interpretation id="interp152" emma:lang="en-US" emma:confidence="0">
                  <emma:literal>= avian-Vero-rot</emma:literal>
                </emma:interpretation>
                <emma:interpretation id="interp153" emma:lang="en-US" emma:confidence="0">
                  <emma:literal>•win-Vero-rod</emma:literal>
                </emma:interpretation>
                <emma:interpretation id="interp154" emma:lang="en-US" emma:confidence="0">
                  <emma:literal>= •vim-Vero-vote</emma:literal>
                </emma:interpretation>
              </emma:one-of>
            </emma:emma>
          </inkml:annotationXML>
          <inkml:trace contextRef="#ctx0" brushRef="#br1" timeOffset="519120.5126">11406 12305 12771,'2'-18'4644,"-2"18"-129,0 0 0,0 0-2709,16-5-1032,0 5-258,-16 0-129,37 0-129,-10 0-129,5 0 0,5 0-258,2 0-387,11 4-516,-12-4-3096,10 0-387,-4 0-387,-3 0 0</inkml:trace>
          <inkml:trace contextRef="#ctx0" brushRef="#br1" timeOffset="519510.5132">11984 11958 14319,'-2'-25'4902,"11"33"-258,2 11 0,16 17-3483,-17-1-516,13 15 0,-5-2-258,4 9-129,-5-4 0,3-3-129,-2-5 0,-2-10-129,-2-5 129,0-8 0,-14-22 0,23 10 130,-23-10-259,25-28 0,-14-8 0,3-13 0,0-14 0,4-10 0,0-3 0,0-6 0,-1 6 0,-2 3 0,-1 12-130,-7 10-644,5 22-258,-12-1-1161,0 30-2580,0-16 0,0 16-258,-5 12-129</inkml:trace>
          <inkml:trace contextRef="#ctx0" brushRef="#br1" timeOffset="519775.7137">12537 12186 13287,'54'14'4773,"-24"-10"-258,2-2 0,-5-2-3225,15 0-645,-1-2-129,9 0-258,0-2-258,0-3-258,1 6-387,-15-15-903,10 8-2967,-19 0 0,-10-1-258,-17 9 0</inkml:trace>
          <inkml:trace contextRef="#ctx0" brushRef="#br1" timeOffset="519978.5141">12964 12140 9933,'-43'19'4644,"26"-4"0,2 6-387,14 14-2064,-15-11-903,16 18-258,-6-6-516,6 10-129,2-1-129,5 1-129,6-5-129,-1-6-258,8-3 0,-8-12-645,17 3-1677,-8-16-1935,-21-7 129,23-7-387,-19-14-516</inkml:trace>
          <inkml:trace contextRef="#ctx0" brushRef="#br1" timeOffset="520290.5146">12875 11563 15351,'118'-7'5031,"-42"14"-258,4 11-516,9 27-3225,-4 8-516,-1 27 0,-15 9-258,-14 14 0,-19 6 0,-15 3-129,-17-2 129,-8-5-128,-19-9-130,-11-14 0,-5-9-259,-14-18-515,10 0-2838,-17-18-1161,3-4-258,-2-14-258,2-5 0</inkml:trace>
          <inkml:trace contextRef="#ctx0" brushRef="#br1" timeOffset="520836.5156">14042 11663 13416,'25'-11'4644,"-25"11"-129,28 18 129,-28 4-3612,20 24-387,-1 5-129,8 17-129,-4 5-129,4 5-129,0 0 0,-3-5-129,0-7 0,-5-11 129,-3-17 129,-2-10 0,-14-28 0,22 7 0,-19-16 0,4-19 0,-5-17 0,5-10 0,2-12-129,2-12-129,3-2 130,2-5-260,2 4 1,-2 6-129,2 15 0,-8 6-516,10 27-1032,-18 6-2709,-2 22-516,0 0 0,0 0-387</inkml:trace>
          <inkml:trace contextRef="#ctx0" brushRef="#br1" timeOffset="521210.9162">14775 11957 13416,'0'0'4644,"0"0"-129,0 0 129,-15 24-3870,7 14-258,-5-1-258,8 11 129,-1 0-387,6 2 129,0-2 0,4-5-129,8-6 0,4-7 129,2-8 0,4-8 129,-5-11 129,8-3-129,-7-14 258,3-9-129,-5-16 0,-1-5 0,-8-13-129,-5-4 1,-2 2-259,-8-1-259,-6 12-128,-11-2-774,13 22-3483,-17 3-387,3 18-129,-1 7-129</inkml:trace>
          <inkml:trace contextRef="#ctx0" brushRef="#br1" timeOffset="469715.2258">6645 12762 11610,'0'0'3999,"0"0"129,-14 20-645,14-20-2580,0 0 0,0 0 0,0 0-129,9 9 0,10-2-129,-19-7 0,41 5-258,-14-5 0,10 2 0,0-2-258,6 0-258,5 2-387,-5-4-1677,5 0-2322,7-1 129,-2-3-387,1 6-258</inkml:trace>
          <inkml:trace contextRef="#ctx0" brushRef="#br1" timeOffset="469372.0252">6663 12581 9546,'-22'-11'4257,"22"11"129,0 0-387,0 0-1806,0 0-903,0 0-387,0 0-258,0 0-129,0 0 0,0 0-129,18-7 0,2 7 0,3-3-129,9-1 0,0-1 0,7 3-129,0-2 0,0 1-258,2 3-258,-5-2-387,5 6-1032,-16 3-2838,-6 2 258,-19-9-516,16 19-129</inkml:trace>
          <inkml:trace contextRef="#ctx0" brushRef="#br1" timeOffset="516655.7082">8226 12337 9546,'18'-16'4644,"-11"-5"-387,-5 5 0,1-7-1677,-3 23-1161,11-34-516,0 16-258,-4-5-258,5 3 0,1-1-129,3 5-129,1-2 129,7 9-129,-1 2-129,5 7 129,1 0-129,-1 7 129,-1 9 0,-2 9 0,-6 2 0,-8 7 129,-9 1-129,-6 5 129,-21 0-129,-5 1 0,-13-2 0,-3-1 0,-7-3 0,1-1-129,-1-5 258,5-3-258,5-1 129,6-3-129,6-6 129,8-2-129,7-2 129,16-12-129,-10 22 0,10-22 0,14 12 129,11-5 0,5-3 1,11 1-130,7-3 0,9 0 0,5-1 0,6 1 0,1 0 0,-3 0 0,-6 0 0,-5-1 0,-10 3 0,-10-2 0,-8-1 0,-11-1 0,-16 0-517,0 0-2579,20-3-1806,-20 3 129,0 0-387,14-25-129</inkml:trace>
          <inkml:trace contextRef="#ctx0" brushRef="#br1" timeOffset="517123.7091">9263 11820 12642,'-2'-45'4773,"2"45"-387,-18-18 129,18 18-2451,-25 4-1161,4 12-387,5 18 0,-9 8-258,4 21 0,-6 6 0,6 13 0,-2 5 0,9 5 0,3 1 0,9 1-129,2-7 129,11-7-129,8-8 1,6-10-130,5-7 0,6-7 0,1-5 0,2-4 0,-1-5 0,1-4 0,2 0 0,-6-5 0,10 12-1033,-22-13-3224,9-3-645,-7-9 129,-2-5-516</inkml:trace>
          <inkml:trace contextRef="#ctx0" brushRef="#br1" timeOffset="517763.3102">9528 12017 11739,'-9'-39'4773,"9"39"-516,-2-18 258,2 0-2322,0 18-903,2 13-516,12 12-258,-3 1-129,10 15 0,2 6-129,8 13 129,1 4-258,1 4 129,1-3-258,0-2 129,-5-8 0,-3-7 0,-4-11 0,-5-8 0,-4-13 130,-13-16-259,19 5 0,-19-5 0,16-30 0,-7-4 0,-3-10 0,4-12 0,-1-9 0,0-10 0,2-2 0,-2 3 0,-1 6 0,-2 8 0,3 13 0,-8 8-259,-1 39-773,0-28-1161,0 28-2451,0 14-258,0 9-258,-3 7 0</inkml:trace>
          <inkml:trace contextRef="#ctx0" brushRef="#br1" timeOffset="518122.1108">10248 12359 12642,'0'0'4515,"23"16"-516,-23-16 387,4 24-3483,5 1-258,-6-5-129,6 7-129,-5-6-129,3 2-129,-3-2 0,-1-3-258,1 0 0,-4-18-258,1 23-516,-1-23-1419,0 0-1806,-8 0-258,8 0 0,-8-18-387</inkml:trace>
          <inkml:trace contextRef="#ctx0" brushRef="#br1" timeOffset="518278.1111">10311 12383 3612,'3'-112'3612,"-3"55"129,0 18-129,-9 0-387,0 5-1032,6 17-645,-8-3-387,11 20-258,-5-16-258,5 16-774,0 0-1419,10 2-1935,-10-2-645,18 18 0,-18-18-516</inkml:trace>
          <inkml:trace contextRef="#ctx0" brushRef="#br1" timeOffset="518839.7121">10535 12346 13545,'25'5'4644,"-6"27"-387,-12-12 258,-7 0-3741,9 8-129,-5-3-258,1-2-129,-3-3 0,1-4-258,-3-16 129,0 19-129,0-19 0,0 0-129,-1-10 129,1-8 0,0-5 0,1-4 0,8-3 129,2-1-129,1-1 129,4 6 0,-3 3 129,1 5-129,-3 2 0,-11 16 129,23-7-129,-23 7 0,26 12 129,-26-12-129,27 32 0,-9-10 0,-2 2 0,0 3 0,0 0-129,-4 1 129,1 1-258,-4-3-129,0 5-129,-9-10-387,9 11-1290,-9-14-2451,0-2 0,0-16-258,0 18-129</inkml:trace>
          <inkml:trace contextRef="#ctx0" brushRef="#br1" timeOffset="521741.3172">15644 11967 12771,'0'0'5160,"0"0"-258,29-19 0,12 19-2838,3 0-1161,22 0-129,2 0-258,10 0-129,0 0-129,-1 0-128,-10 3-130,-8 1 0,-15-2 0,-6-1 0,-13 1 0,-25-2-130,25 4-386,-25-4-774,0 0-3483,0-13-258,0 13-129,-15-10-258</inkml:trace>
          <inkml:trace contextRef="#ctx0" brushRef="#br1" timeOffset="522224.918">16961 11652 14577,'16'-23'5031,"5"23"-258,-21 0-129,30 30-3741,-14 3-516,9 13 129,-2 9-258,2 9 0,-2 4-258,-1 1 129,-3-3-129,-1-6 0,-4-8 0,-3-11 129,-4-16 0,-7-25 129,0 0-129,21 0 129,-15-36 0,2-10-128,0-16-130,4-11 0,0-9 0,1-5 0,1 1 0,0 3 0,1 11 0,-5 12 0,3 16-388,-11 6-386,-2 38-1290,0 0-2709,0 0-129,0 0-387,5 29-129</inkml:trace>
          <inkml:trace contextRef="#ctx0" brushRef="#br1" timeOffset="522583.7186">17802 11910 11610,'-4'-19'4773,"4"19"-387,-28 0 129,-1 2-3096,17 26-774,-8 2 0,10 9-258,-1 4-258,7 3 129,4 1-258,4-5 129,8-4 129,10-8 0,-1-9 0,8-3 258,-6-16 0,5-2-129,-7-14 258,6-10-129,-11-15 1,0-5-517,-7-11 0,-7-4 0,-2-2 0,-13 3 0,-4 10 0,-15-2-1291,16 21-3482,-20 10-387,6 10 129,-2 9-645</inkml:trace>
          <inkml:trace contextRef="#ctx0" brushRef="#br1" timeOffset="523176.5197">18362 11008 10320,'16'-65'4773,"-3"34"129,1 5-129,2 17-2064,-9-14-1032,18 23-645,-7 7-387,3 21-129,-9 6-129,-3 16-129,-7 3 0,-2 9 0,-14 1-258,-8-5 129,-6-4-129,0-11 130,1-8-130,2-8 0,4-9 0,21-18 0,0 0 0,0 0 0,28 1 0,27-6 0,20-11 0,21-4 0,12-1 0,10 0 0,3 6 0,-13-4-517,-3 14-4256,-30-1-387,-22 6 129,-26 9-645</inkml:trace>
        </inkml:traceGroup>
      </inkml:traceGroup>
    </inkml:traceGroup>
    <inkml:traceGroup>
      <inkml:annotationXML>
        <emma:emma xmlns:emma="http://www.w3.org/2003/04/emma" version="1.0">
          <emma:interpretation id="{890B58A7-19D9-4185-A546-D8BC10462524}" emma:medium="tactile" emma:mode="ink">
            <msink:context xmlns:msink="http://schemas.microsoft.com/ink/2010/main" type="paragraph" rotatedBoundingBox="938,14234 24528,14491 24495,17521 905,172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87610D-5EE9-4670-9E75-F1CF9BD5EEB3}" emma:medium="tactile" emma:mode="ink">
              <msink:context xmlns:msink="http://schemas.microsoft.com/ink/2010/main" type="inkBullet" rotatedBoundingBox="927,15283 1883,15294 1873,16241 917,16230"/>
            </emma:interpretation>
            <emma:one-of disjunction-type="recognition" id="oneOf31">
              <emma:interpretation id="interp155" emma:lang="en-US" emma:confidence="0">
                <emma:literal>H</emma:literal>
              </emma:interpretation>
              <emma:interpretation id="interp156" emma:lang="en-US" emma:confidence="0">
                <emma:literal>*</emma:literal>
              </emma:interpretation>
              <emma:interpretation id="interp157" emma:lang="en-US" emma:confidence="0">
                <emma:literal>I</emma:literal>
              </emma:interpretation>
              <emma:interpretation id="interp158" emma:lang="en-US" emma:confidence="0">
                <emma:literal>N</emma:literal>
              </emma:interpretation>
              <emma:interpretation id="interp159" emma:lang="en-US" emma:confidence="0">
                <emma:literal>B</emma:literal>
              </emma:interpretation>
            </emma:one-of>
          </emma:emma>
        </inkml:annotationXML>
        <inkml:trace contextRef="#ctx0" brushRef="#br1" timeOffset="346443.8093">-973 14449 9546,'-21'-4'4644,"21"4"-129,0 0-387,-16 5-1806,16-5-1161,0 0-387,18 9-129,10 4-129,2-6-129,17 4 0,3-3 0,12 3-129,4-6-129,1 1 129,1-3-129,-2-1-129,-2 2-129,-11-4-258,2 0-387,-19-11-1290,-1 6-2580,-5-1 0,-12 1-387,-18 5-129</inkml:trace>
        <inkml:trace contextRef="#ctx0" brushRef="#br1" timeOffset="346787.0099">-955 14737 9546,'0'0'4515,"0"0"-129,0 0-258,9 19-2322,-9-19-645,36 15-129,-13-10-129,19 9-258,5-3-258,11 1 0,5-1 0,6 0-387,-1-6 129,-1 2 0,1-3-258,-8-4-129,-5 1-516,-16-9-1548,-1-5-2193,-8-3 0,-10-3-387,-10-6-258</inkml:trace>
        <inkml:trace contextRef="#ctx0" brushRef="#br1" timeOffset="347099.0104">-476 14280 10965,'-31'-39'4773,"31"39"-387,0 0 129,-12-22-2709,26 33-774,-14-11-387,45 39-129,-17-11 0,15 13-258,-1 2 0,6 9 0,-1-3-258,-1 3 129,-7-4 0,-2 2 0,-10-7 0,-4 1 0,-9-7 129,-6 4-129,-8-3 129,-11 1-258,-12 2 0,-15-2-387,-1 7-516,-25-5-3741,2 2-258,-9-2-129,-2 1-516</inkml:trace>
      </inkml:traceGroup>
      <inkml:traceGroup>
        <inkml:annotationXML>
          <emma:emma xmlns:emma="http://www.w3.org/2003/04/emma" version="1.0">
            <emma:interpretation id="{BAF4F399-F7B4-4683-807F-9E80B0894A7B}" emma:medium="tactile" emma:mode="ink">
              <msink:context xmlns:msink="http://schemas.microsoft.com/ink/2010/main" type="line" rotatedBoundingBox="3790,14265 24528,14491 24495,17521 3757,17295"/>
            </emma:interpretation>
          </emma:emma>
        </inkml:annotationXML>
        <inkml:traceGroup>
          <inkml:annotationXML>
            <emma:emma xmlns:emma="http://www.w3.org/2003/04/emma" version="1.0">
              <emma:interpretation id="{C751C2BA-BC60-4757-B8EF-B6C32440692B}" emma:medium="tactile" emma:mode="ink">
                <msink:context xmlns:msink="http://schemas.microsoft.com/ink/2010/main" type="inkWord" rotatedBoundingBox="3784,14844 14247,14958 14220,17409 3757,17295"/>
              </emma:interpretation>
              <emma:one-of disjunction-type="recognition" id="oneOf32">
                <emma:interpretation id="interp160" emma:lang="en-US" emma:confidence="0">
                  <emma:literal>in-from</emma:literal>
                </emma:interpretation>
                <emma:interpretation id="interp161" emma:lang="en-US" emma:confidence="0">
                  <emma:literal>voc-Elvin-VT)</emma:literal>
                </emma:interpretation>
                <emma:interpretation id="interp162" emma:lang="en-US" emma:confidence="0">
                  <emma:literal>von-Elvin-VT)</emma:literal>
                </emma:interpretation>
                <emma:interpretation id="interp163" emma:lang="en-US" emma:confidence="0">
                  <emma:literal>Voc-Elvin-VT)</emma:literal>
                </emma:interpretation>
                <emma:interpretation id="interp164" emma:lang="en-US" emma:confidence="0">
                  <emma:literal>vow-Elvin-VT)</emma:literal>
                </emma:interpretation>
              </emma:one-of>
            </emma:emma>
          </inkml:annotationXML>
          <inkml:trace contextRef="#ctx0" brushRef="#br1" timeOffset="545562.559">8872 14539 8901,'-7'-81'4515,"7"54"-258,-4 2-258,4 9-645,0 16-2193,0 0-1032,0 0-2322,12 20-1548,3 4-516,-5 3 0,8 9-258</inkml:trace>
          <inkml:trace contextRef="#ctx0" brushRef="#br1" timeOffset="545406.5587">8865 14692 14964,'16'9'4773,"-16"-9"-258,17 36 0,-17-15-3354,13 17-387,-4-6-129,5 7-387,-2-4 129,-1-3-516,0-3 258,-4-8-516,2-1-129,-9-20-774,0 0-2838,0 0-387,-2-27-129,-9-1-258</inkml:trace>
          <inkml:trace contextRef="#ctx0" brushRef="#br1" timeOffset="545905.7596">9153 14716 16125,'28'14'4644,"-12"-2"258,-16-12-516,34 32-3096,-34-32-516,25 38-258,-14-17-386,-1 2-130,-3 0 0,-1-2 0,-3-1 0,-3-20 0,2 23 0,-2-23 0,0 0 0,0 0 0,0-14 0,0-7 0,2-3 0,5-2 0,2-4 0,3 3 0,2 2 0,4 5 0,0 6 0,3 7 0,-1 7 0,-1 4 0,-1 13 0,2 5 0,-4 4 0,-4 3 0,4 3 0,-10-9-259,8 11-1547,-14-16-2709,0-2-258,0-16 0,0 0-516</inkml:trace>
          <inkml:trace contextRef="#ctx0" brushRef="#br1" timeOffset="546139.76">9667 14787 14190,'62'-29'4773,"-30"22"-258,2 5 0,-6-5-2580,18 9-903,-8 3-258,10 8-387,-6-3-129,-1 1-258,0 0-258,-5-8-516,5 10-1419,-13-13-2322,1-4-129,-12-8-387,3-6 0</inkml:trace>
          <inkml:trace contextRef="#ctx0" brushRef="#br1" timeOffset="546467.3606">10504 14438 16641,'20'0'4644,"-20"0"129,28 27-258,-17-2-3612,10 16-258,-3-2-129,5 10-386,-3 1-130,1 2 0,-3-2 0,2-8 0,-4-6 0,-2-6 0,0-10 0,-14-20 0,29 3 0,-13-15 0,0-22 0,1-14 0,1-14 0,5-13 0,-1-12 0,-1-4 0,0 4 0,-8 2 0,4 15 0,-15 1-1807,14 26-2837,-16 15-258,0 28 0,0 0-387</inkml:trace>
          <inkml:trace contextRef="#ctx0" brushRef="#br1" timeOffset="546826.1612">11237 14689 15996,'25'0'4773,"7"-6"0,-9-2-387,11 4-3225,0-10-516,16 5-258,1-4-129,8 3-129,0-1-129,-3-1-258,3 6-387,-16-6-516,12 10-2967,-28-1-774,-11 1 258,-16 2-387</inkml:trace>
          <inkml:trace contextRef="#ctx0" brushRef="#br1" timeOffset="546966.5615">11685 14621 14190,'-26'32'4902,"15"-12"-387,7 6 258,-6-4-3225,10 19-387,0-6-258,9 8-258,-4-6-515,6 3-130,-1-5 0,-1-5 0,2-1 0,-4-13 0,4 3-904,-11-19-3611,0 0-387,0 0 258,0 0-645</inkml:trace>
          <inkml:trace contextRef="#ctx0" brushRef="#br1" timeOffset="547325.3621">11810 13883 15996,'107'9'4773,"-51"14"258,10 16-387,-25 9-3612,20 32-258,-12 9-257,1 18-517,-16 9 0,-13 4 0,-13 7 0,-8-1 0,-20-5 0,-10-12 0,-11-12 0,-14-8 0,-4-3 0,-16-29-904,9 5-3869,-5-19-258,4-2 0,-1-11-387</inkml:trace>
          <inkml:trace contextRef="#ctx0" brushRef="#br1" timeOffset="536748.5435">1839 14726 11997,'2'-46'4902,"0"26"-258,0-3-645,-2 23-1935,7-21-903,-7 21-258,0 0-258,21-2-258,-21 2 0,20 14-129,-4 6 0,5 10-129,2 8 129,6 8-129,-1 7 0,2 6-129,0 3 129,-1 2-129,-1 0 129,-1-7-129,-2-7 0,-5-6 0,-1-8 129,-3-9-129,-3-10 130,-13-17-130,17 0 0,-6-21 0,-6-16 0,6-15 0,0-14 0,1-17 0,4-12 0,-2-4 0,-1 1 0,-1 11 0,-1 12 0,-4 11 0,0 20 0,-7 17 0,0 27-259,0 0-902,20 43-1419,-15-6-2580,0 9 0,-1 8 0,1 4-258</inkml:trace>
          <inkml:trace contextRef="#ctx0" brushRef="#br1" timeOffset="537138.5442">2798 15030 9288,'0'-19'4773,"-9"12"-387,9 7 0,-28 19-1935,4-6-1419,21 12-387,-10 1-258,10 10 0,-4-2-129,7 5 0,5-2 0,13 0 0,0-6 0,10-3 129,-3-10 129,7-6 0,-5-12 0,6 0 129,-8-16-129,0-7 130,-10-10-646,-3-1 0,-10-5 0,-2-1 0,-9 5 0,-14 1 0,-8 6 0,-9 3 0,4 16-646,-19-11-2321,12 18-2193,2 2 129,7 4-645,8 7 129</inkml:trace>
          <inkml:trace contextRef="#ctx0" brushRef="#br1" timeOffset="537668.9451">3283 14561 11997,'-14'-70'5031,"11"40"-516,-3 2 258,-6-1-2967,12 29-774,11 0-258,6 18-129,-2 7-258,4 16 0,-3 2 0,4 8-129,-8-1 129,-3-2-129,-7-7-128,-2-6-130,-6-8 0,-2-7 0,8-20 0,-22 23 0,22-23 0,0 0 0,0 0 0,0 0 0,0 0 0,36-6 0,1-2 0,13-5 0,7-1 0,9-4 0,7 9-130,-9-12-1676,5 17-2967,-10 3-516,-11 1 258,-13 3-774</inkml:trace>
          <inkml:trace contextRef="#ctx0" brushRef="#br1" timeOffset="544688.9575">7899 14216 10449,'0'-20'4386,"-6"-5"0,6 25-258,-19 2-1806,-2 2-903,8 24-516,-12 0-129,6 19-129,-12 4-129,6 17 0,-5 3-129,7 11 129,-2 0-258,11 1-129,5-3 129,9-1-129,4-6 0,13-6-129,12-8 258,6-8-387,6-8 258,4-6 0,1-6-129,4-8 130,-4-11-130,0-5 0,1-3-130,-5-6-257,3-3-516,-17-24-1935,4 3-1806,-9-8 0,-5 0-387,-9-5-129</inkml:trace>
          <inkml:trace contextRef="#ctx0" brushRef="#br1" timeOffset="545078.9582">8137 14408 15093,'14'-41'4644,"-14"41"-129,20-7 0,-1 21-3354,-10 6-387,13 19-129,-6 2-129,7 14 0,-4 2-128,5 7-388,-5-2 0,2 0 0,-3-8 0,2-8 0,-6-11 0,2-6 0,-7-10 0,-9-19 0,21 11 0,-21-11 0,23-25 0,-10-5 0,-1-13 0,3-14 0,-3-8 0,0-12 0,1 2 0,-6 2 0,2 8 0,-7 8 0,3 16 0,-5 7 0,0 34-1162,0 0-3611,4 11-258,-3 10 129,5 11-258</inkml:trace>
          <inkml:trace contextRef="#ctx0" brushRef="#br1" timeOffset="540461.35">4701 15036 7482,'0'0'4386,"0"0"258,0 0-516,0 0-1290,0 0-1032,0 0-645,0 0-258,0 0-258,0 0-129,0 0-258,0 0 129,0 0-258,0 0 129,0 0-129,0 0 0,0 0 0,0 0-129,0 0 129,0 0 0,0 0-129,0 0 129,0 0-129,0 0 129,0 0 0,0 0 0,0 0 0,0 0 0,0 0 0,0 0 0,0 0 0,0 0 0,0 0 0,0 0 0,0 0-129,0 0 129,0 0-129,0 0 129,0 0-129,0 0 129,11 0 0,6 0 0,10 0 0,10 0 0,15 0 1,14 0-130,9 0 0,5 0 0,5 0 0,0 1 0,-3 1 0,-7 2 0,-9-1 0,-13-1 0,-7 0 0,-8 0 0,-8-2 0,-7 0 0,-7 0 0,-16 0 0,21 0 0,-21 0 0,0 0 0,0 0-1549,0 0-3353,0 12-258,0-12 0,-16 21-516</inkml:trace>
          <inkml:trace contextRef="#ctx0" brushRef="#br1" timeOffset="544080.5564">6524 14776 7224,'21'4'3870,"-21"-4"0,0 0 129,0 0-2064,0 0-387,0 0-129,0 0-258,0 0-387,0 0-258,0 0 0,0 0-258,0 0 0,0 0 0,0 0-129,0 0 0,0 0 0,0 0-129,0 0 129,0 0 0,0 0 0,0 0 0,0 0 0,0 0 0,0 0 0,0 0-129,0 0 0,0 0 129,0 0-129,0 0 0,0 0 129,0 0-129,0 0 0,0 0 129,0 0-129,0 0 129,0 0-129,0 0 129,0 0 0,0 0-129,0 0 129,0 0-129,0 0 129,0 0-129,0 0 0,0 0 129,0 0-129,0 0 0,0 0 0,0 0 129,0 0-129,0 0 0,0 0 129,0 0 0,0 0-129,0 0 129,0-9-129,0 9 0,11-16 129,-11 16-129,25-27 0,-9 9 0,2 0 0,1 2 129,3 2-129,-1 2 0,-2 1 0,-1 4 0,2 5-129,-4 2 129,0 4 129,-16-4-129,23 30 129,-14-5 0,-6 2 0,-3 6-129,0 1 258,-8 2-258,-8 1 258,-8-1-258,-4-4 129,-4 0-129,-4-6 0,1-1 129,-1-5-129,4-4 0,4-4 0,5-3 0,5-2 0,18-7 0,-22 6 0,22-6 0,0 0 0,0 0 129,0 0 0,24 5 0,1-3 129,8-1-128,12-1-130,8 2 0,6-2 0,8 0 0,3 0 0,-3 0 0,-4-2 0,-6 2 0,-11-1 0,-7-1 0,-11 2 0,-8 0 0,-20 0 0,16 0 0,-16 0-904,0 0-3740,0 0-516,0 0 129,-14 0-258</inkml:trace>
          <inkml:trace contextRef="#ctx0" brushRef="#br1" timeOffset="562972.1893">6175 14050 12126,'23'-108'4902,"-17"69"-387,-6 8 129,0 5-2322,0 26-1548,0 0-129,-14 0-129,-1 21-129,5 20-129,-5 19 0,3 24 0,-4 19 0,7 25 129,2 18 130,7 21-517,0 13 0,12 17 0,3-4 0,6-5 0,2-12 0,4-16 0,1-19 0,-1-24 0,-2-24 0,0-27 0,0-20 0,0-11 0,-2-12 0,0-5 0,5-7 0,1 0 0,6-4 0,6 2 0,7-4 0,4-1 0,8-1 0,6-3 0,7 0 0,-2-5 0,7-1 0,-8-13 0,6 15-1033,-26-15-3869,2 3-129,-19-7 129,-11-2-258</inkml:trace>
          <inkml:trace contextRef="#ctx0" brushRef="#br1" timeOffset="563237.39">6544 13919 11352,'-8'-22'4515,"19"1"-387,18 16-129,3-3-3354,24 1-3612,19 6-774,9-10-387,26 9-129,7-5-387</inkml:trace>
        </inkml:traceGroup>
        <inkml:traceGroup>
          <inkml:annotationXML>
            <emma:emma xmlns:emma="http://www.w3.org/2003/04/emma" version="1.0">
              <emma:interpretation id="{F5691615-B0BD-4826-895D-5077122BA933}" emma:medium="tactile" emma:mode="ink">
                <msink:context xmlns:msink="http://schemas.microsoft.com/ink/2010/main" type="inkWord" rotatedBoundingBox="14605,14383 17895,14419 17867,17019 14577,16983"/>
              </emma:interpretation>
              <emma:one-of disjunction-type="recognition" id="oneOf33">
                <emma:interpretation id="interp165" emma:lang="en-US" emma:confidence="0">
                  <emma:literal>train]</emma:literal>
                </emma:interpretation>
                <emma:interpretation id="interp166" emma:lang="en-US" emma:confidence="0">
                  <emma:literal>train}</emma:literal>
                </emma:interpretation>
                <emma:interpretation id="interp167" emma:lang="en-US" emma:confidence="0">
                  <emma:literal>Train}</emma:literal>
                </emma:interpretation>
                <emma:interpretation id="interp168" emma:lang="en-US" emma:confidence="0">
                  <emma:literal>tri]</emma:literal>
                </emma:interpretation>
                <emma:interpretation id="interp169" emma:lang="en-US" emma:confidence="0">
                  <emma:literal>Iain]</emma:literal>
                </emma:interpretation>
              </emma:one-of>
            </emma:emma>
          </inkml:annotationXML>
          <inkml:trace contextRef="#ctx0" brushRef="#br1" timeOffset="559820.9839">12694 14509 13674,'-20'-18'4515,"20"18"-258,-16-7 0,16 7-3483,0 0-258,0 0-129,0 0-129,0 0 0,0 0 0,0 0-129,0 0 0,0 0 0,0 0 129,0 0 0,16 0 129,7 0 0,15 0-129,11-7 129,19 2-129,7-6-129,7 2 129,-2 0-258,-2 4 0,-7-2 0,-12 3 0,-15 4-258,-19-1-129,-4 1-129,-21 0-387,16 3-1290,-16-3-2451,0 0-129,-14 0-258,-2-2 0</inkml:trace>
          <inkml:trace contextRef="#ctx0" brushRef="#br1" timeOffset="560117.3846">13055 14152 14319,'-5'-38'5031,"5"38"-387,-4-19 0,-1 3-3225,5 16-774,-2 14-258,2 16 0,-4 11-129,4 12-129,0 6-129,2 11 129,3 1-129,3 2 0,4-4-129,-3-14-387,9 0-645,-18-14-3483,12-12 0,-1-12-387,7-11-129</inkml:trace>
          <inkml:trace contextRef="#ctx0" brushRef="#br1" timeOffset="561006.5861">13540 14710 14061,'68'6'4902,"-15"-5"-129,15-1-258,32 0-2967,1-16-645,22 6-387,-1-6 0,6 0-387,-7 0 0,-10 1-129,-17 5-258,-25-1-258,-14 11-516,-32-2-3612,-7 2-258,-16 0-129,-12 7-258</inkml:trace>
          <inkml:trace contextRef="#ctx0" brushRef="#br1" timeOffset="561614.9872">13709 15205 12900,'-16'-9'5160,"16"-9"-387,0 18 129,0 0-2580,0 0-1419,0 0-129,0 0-258,0 0-129,0 25-257,0 7-130,0 7 0,6 13 0,-3 5 0,1 5 0,-2-3 0,1-8 0,-3-6 0,0-13 0,0-13 0,0-19 0,0 0 0,-9-39 0,4-5 0,1-15-130,1-3 1,-1-11 0,4-2 0,2 0 0,9 6 258,6 8-129,5 8 129,4 12 0,3 4 0,5 12 1,0 11-130,1 8 0,-3 6 0,-2 6 0,-8 6 0,-10 11 0,-7 4 0,-5 3 0,-17 0 0,-10 1 0,-7-3 0,-3-3 0,3-4 0,2-6 0,7-3 0,6-1 0,19-11 0,-8 17 0,8-17 0,25 27 0,6-7 0,10 3 0,7 4 0,8 1 0,5-1 0,1 1 0,-1 1 0,-6-6 0,-4 3-388,-17-22-1418,2 7-2967,-15-11-258,-1 0 0,-8-16-516</inkml:trace>
          <inkml:trace contextRef="#ctx0" brushRef="#br1" timeOffset="560663.3855">14047 13947 11868,'0'-46'4773,"0"21"-258,0 0 0,0-9-2838,11 13-645,-6-6-387,13 9 129,-2-1-387,7 6 0,4 3-129,3 6-129,0 4 258,2 9-387,-3 9 258,-3 8-129,-9 8 0,-10 9-129,-7 5 129,-18 4 0,-14-3-129,-7 3 0,-6-6-129,-3-5 129,0-5 0,7-10 0,9-6-129,9-8 129,23-12-129,-18 18 258,18-18-129,27 13 129,12-12 0,15 3-129,10-2 129,12 1 129,8-3-258,3 0 0,-2 0-258,-14 0-258,-3 4-387,-29-6-1419,-7 2-2580,-32 0 129,0 0-516,0 21-129</inkml:trace>
          <inkml:trace contextRef="#ctx0" brushRef="#br1" timeOffset="562051.7877">14431 15071 10449,'-7'-57'4902,"7"57"-129,-7-23-129,7 23-903,0 0-2580,4 29-387,1-8-258,8 11 0,-6 4-258,3 10 129,-3 0-129,-1 4-129,-3-4-129,-1-7 0,0-7 0,0-10 129,-2-22-129,21 0 130,0-16-130,10-20 0,2-8 0,8-8 0,4-3 0,-1 0 0,-3 10-388,-11 3-386,2 20-774,-26-4-1161,-6 26-1935,0 0 129,-2 16 645,-25-4 1290,13 18 774,-7-5 1548,-1 2 1032,17 10 1548,-6-8 2322,11 4-258,4-11-645,21 17-1161,-11-14-903,22 18-645,-6-6-516,9 4-258,2 0-516,-2-15-1032,14 8-3225,-10-9-387,0-4-129,-9-12-387</inkml:trace>
          <inkml:trace contextRef="#ctx0" brushRef="#br1" timeOffset="564048.5915">14803 13453 12642,'84'-31'4515,"-34"17"-129,5 0 129,10 9-3354,-6-10-387,9 10 0,-8-8-258,1 8 0,-10-2-129,-1 7-129,-13 0 0,-1 2 0,-11 14-129,-4 11 129,-5 10-258,-3 14 258,-4 12-129,-6 17 0,-3 19-129,0 17 129,-7 17-129,-2 19 258,-2 2 0,6 5-129,5-3 1,5 1-130,15-10 0,10-6 0,9-17 0,6-10 0,1-14 0,2-8 0,-3-10 0,-6-11 0,-7-12 0,-6-13 0,-10-8 0,-7-8 0,-9-2 0,-9-5 0,-17-1 0,-17-4 0,-14-2 0,-21-4 0,-15 2 0,-17-7 0,2 4-259,-19-11-1805,19 0-2709,-4-2-516,18-1 129,15-10-258</inkml:trace>
        </inkml:traceGroup>
        <inkml:traceGroup>
          <inkml:annotationXML>
            <emma:emma xmlns:emma="http://www.w3.org/2003/04/emma" version="1.0">
              <emma:interpretation id="{5A6EC427-7FDE-4290-BEE8-C317A801A021}" emma:medium="tactile" emma:mode="ink">
                <msink:context xmlns:msink="http://schemas.microsoft.com/ink/2010/main" type="inkWord" rotatedBoundingBox="20053,15880 22294,15905 22282,16952 20042,16927"/>
              </emma:interpretation>
              <emma:one-of disjunction-type="recognition" id="oneOf34">
                <emma:interpretation id="interp170" emma:lang="en-US" emma:confidence="0">
                  <emma:literal>Rwe</emma:literal>
                </emma:interpretation>
                <emma:interpretation id="interp171" emma:lang="en-US" emma:confidence="0">
                  <emma:literal>Roe</emma:literal>
                </emma:interpretation>
                <emma:interpretation id="interp172" emma:lang="en-US" emma:confidence="0">
                  <emma:literal>Rue</emma:literal>
                </emma:interpretation>
                <emma:interpretation id="interp173" emma:lang="en-US" emma:confidence="0">
                  <emma:literal>Rae</emma:literal>
                </emma:interpretation>
                <emma:interpretation id="interp174" emma:lang="en-US" emma:confidence="0">
                  <emma:literal>Rie</emma:literal>
                </emma:interpretation>
              </emma:one-of>
            </emma:emma>
          </inkml:annotationXML>
          <inkml:trace contextRef="#ctx0" brushRef="#br1" timeOffset="598711.8524">18143 14988 11739,'-19'-11'5160,"12"-10"-516,16 8 258,26 13-2838,11-10-903,41 6-387,20-3-129,30 7-258,13 0 0,15 0-258,6 5 0,7 2 0,-4 0-129,-11-1 129,-17-4-129,-16-2 0,-14 0 0,-13-11 129,-11-5-129,-15-2 129,-15 2-258,-17 0 0,-10 4-387,-21-6-516,-14 18-3483,0 0-645,-33-7 0,-24 7-387</inkml:trace>
          <inkml:trace contextRef="#ctx0" brushRef="#br1" timeOffset="599398.2536">19018 15249 14448,'9'25'4902,"-9"-2"-129,0 11-129,0 3-3999,0 15-258,-3 0 0,3 3-129,0-2 0,3-3-129,4-6-129,0-8 129,-1-9 0,-1-10-129,-5-17 0,0 0 0,-9-3 0,-7-24 0,0-5-129,-2-14 0,1-9 0,2-11 0,7-4 129,6 1 0,2 0 0,16 6 0,5 7 0,8 13 129,1 9 0,7 15 0,-1 8 0,-1 11 0,-3 3 0,-5 13 0,-6 4 0,-5 7 0,-12 1-129,-4 4 129,-13-3-129,-10-1 129,-7-3-258,-5-4 129,-1-1 0,-1-4-129,5 0 129,5-5-129,7 5 129,20-16 0,-12 33 0,15-11 129,19 1 0,8 7-129,11 2 129,7 4 129,7 1-129,4 4 0,1 0 0,-1-4-129,-4 2 0,-5-7-129,-7 0-129,-10-12-129,-1 0-516,-32-20-2580,27 0-1548,-27 0 0,7-22-258,-7-6-516</inkml:trace>
          <inkml:trace contextRef="#ctx0" brushRef="#br1" timeOffset="599881.8544">19463 15292 12126,'39'-9'5031,"-23"23"-387,0 8 0,7 10-3225,-14-2-387,11 12-258,-11-2-258,3 8-129,-8-6 0,3 1-129,-5-11-129,1-4 129,-3-8 0,0-20 0,0 0-129,21-3 129,-3-31 1,12-11-259,8-10 0,6-11 0,10 2-259,-3-2-386,3 15-129,-21-4-774,12 33-1806,-31 3-1677,-14 19 0,0 0-129,-23 16-387,-4-2 2193,9 22 2064,-8-4 1548,-1-2 2967,16 7 1806,10 1 0,2 2 0,12 0-387,14 9-1419,-11-20-1419,23 14-774,-9-11-516,7-4-129,1-3-387,-1-7-129,4-2-516,-9-16-1419,2 0-2580,-2-11-387,0-5 0,-4-11-387</inkml:trace>
        </inkml:traceGroup>
        <inkml:traceGroup>
          <inkml:annotationXML>
            <emma:emma xmlns:emma="http://www.w3.org/2003/04/emma" version="1.0">
              <emma:interpretation id="{0E78926F-AD55-41FC-BF28-501CFCFD14E5}" emma:medium="tactile" emma:mode="ink">
                <msink:context xmlns:msink="http://schemas.microsoft.com/ink/2010/main" type="inkWord" rotatedBoundingBox="23065,15338 24519,15353 24511,16087 23057,16072"/>
              </emma:interpretation>
              <emma:one-of disjunction-type="recognition" id="oneOf35">
                <emma:interpretation id="interp175" emma:lang="en-US" emma:confidence="1">
                  <emma:literal>=0</emma:literal>
                </emma:interpretation>
                <emma:interpretation id="interp176" emma:lang="en-US" emma:confidence="0">
                  <emma:literal>=</emma:literal>
                </emma:interpretation>
                <emma:interpretation id="interp177" emma:lang="en-US" emma:confidence="0">
                  <emma:literal>20</emma:literal>
                </emma:interpretation>
                <emma:interpretation id="interp178" emma:lang="en-US" emma:confidence="0">
                  <emma:literal>200</emma:literal>
                </emma:interpretation>
                <emma:interpretation id="interp179" emma:lang="en-US" emma:confidence="0">
                  <emma:literal>2=0</emma:literal>
                </emma:interpretation>
              </emma:one-of>
            </emma:emma>
          </inkml:annotationXML>
          <inkml:trace contextRef="#ctx0" brushRef="#br1" timeOffset="600522.4555">21128 14509 13674,'19'-9'5031,"-19"9"-387,22 2-258,-22-2-3354,25 5-129,-2-5-129,18 4-258,3-4-129,15 0-258,5-4 0,2 1-258,1-1 0,-10-3-387,-5 7-258,-24-3-1935,-8 6-2064,-20-3-129,-11 29-129,-23-10-387</inkml:trace>
          <inkml:trace contextRef="#ctx0" brushRef="#br1" timeOffset="600568.2556">21176 14842 14061,'30'7'4386,"-5"-7"258,5 0-258,9 2-3870,0-2-258,11 0-129,4-4-387,1-7-258,10 8-645,-8-17-1677,11 3-1290,0-3-516,-4-5 0,-2-3-387</inkml:trace>
          <inkml:trace contextRef="#ctx0" brushRef="#br1" timeOffset="600880.2562">22072 14525 9159,'11'-66'4386,"-13"43"-129,2 23-387,-20 0-1548,-8 6-774,14 29-516,-11-3-129,9 20-129,-5-4-129,10 12 0,-2-5 0,13 4-258,0-6 129,11-1-258,7-11 129,10-4-129,6-12 129,11-7-129,6-14-128,6-4-130,5-15 0,2-11 0,0-15 0,0-11 0,-7-15 0,-12-10 0,-13-10 0,-16 0 0,-16 7 0,-16 1 0,-16 31-2323,-29 2-2579,-8 21-387,-11 23-129,0 18-258</inkml:trace>
        </inkml:traceGroup>
      </inkml:traceGroup>
    </inkml:traceGroup>
    <inkml:traceGroup>
      <inkml:annotationXML>
        <emma:emma xmlns:emma="http://www.w3.org/2003/04/emma" version="1.0">
          <emma:interpretation id="{2B9DFEEC-DE43-4394-A1FF-1FD15B3A2B00}" emma:medium="tactile" emma:mode="ink">
            <msink:context xmlns:msink="http://schemas.microsoft.com/ink/2010/main" type="paragraph" rotatedBoundingBox="2826,17243 16210,17088 16233,19096 2849,192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5E7114-E871-49DE-961F-029BC1860991}" emma:medium="tactile" emma:mode="ink">
              <msink:context xmlns:msink="http://schemas.microsoft.com/ink/2010/main" type="line" rotatedBoundingBox="2826,17243 16210,17088 16233,19096 2849,19250"/>
            </emma:interpretation>
          </emma:emma>
        </inkml:annotationXML>
        <inkml:traceGroup>
          <inkml:annotationXML>
            <emma:emma xmlns:emma="http://www.w3.org/2003/04/emma" version="1.0">
              <emma:interpretation id="{CEB78F11-5BE3-4727-9CDA-1FBA571ACE4A}" emma:medium="tactile" emma:mode="ink">
                <msink:context xmlns:msink="http://schemas.microsoft.com/ink/2010/main" type="inkWord" rotatedBoundingBox="2826,17243 6211,17204 6225,18389 2839,18428"/>
              </emma:interpretation>
              <emma:one-of disjunction-type="recognition" id="oneOf36">
                <emma:interpretation id="interp180" emma:lang="en-US" emma:confidence="0">
                  <emma:literal>solve</emma:literal>
                </emma:interpretation>
                <emma:interpretation id="interp181" emma:lang="en-US" emma:confidence="0">
                  <emma:literal>Solve</emma:literal>
                </emma:interpretation>
                <emma:interpretation id="interp182" emma:lang="en-US" emma:confidence="0">
                  <emma:literal>Sole</emma:literal>
                </emma:interpretation>
                <emma:interpretation id="interp183" emma:lang="en-US" emma:confidence="0">
                  <emma:literal>Sore</emma:literal>
                </emma:interpretation>
                <emma:interpretation id="interp184" emma:lang="en-US" emma:confidence="0">
                  <emma:literal>So\ve</emma:literal>
                </emma:interpretation>
              </emma:one-of>
            </emma:emma>
          </inkml:annotationXML>
          <inkml:trace contextRef="#ctx0" brushRef="#br1" timeOffset="610911.0738">1220 16612 8256,'7'-18'4773,"9"-12"0,-16 30-258,4-18-1935,-16-5-1032,12 23-516,-34-14-387,11 12-258,-9 2-129,0 2 0,-6 12-129,1 7 0,0 4-129,6 5 129,3 1 0,5 1-129,8-2 0,8 5 0,7-6 0,13-1 129,12-3 0,9 4 0,6-6 129,14 3-129,-1-1 129,8 0 0,-4-2 0,-1 4 0,-6 0-129,-7-1 0,-8 1 0,-11 2 0,-10-3-129,-12 3 0,-4-3 129,-16-1 0,-9-7 0,-6 2 0,-7-8 0,-2-3-129,-4-7 259,1-2-259,1-6 0,3-6 0,3-2 0,5-4 0,4-2 0,4 3 0,7 1 0,2-2-130,16 18-386,-17-25-387,17 25-903,0 0-3225,10 0 0,-10 0-258,34 5-258</inkml:trace>
          <inkml:trace contextRef="#ctx0" brushRef="#br1" timeOffset="611347.8744">2069 17008 11610,'7'-17'4902,"-18"-7"-129,-10 21 0,-6 10-2967,-7-7-903,8 12-258,-6-1-258,5 9-129,0-1 0,8 8-129,4 0 0,12 3 0,3-2 0,3 1 0,13-2 129,8-4-129,2-6 129,8-1 0,-2-8 0,2-3 129,-6-5-258,3-4 1,-10-12-130,-2-3 0,-8-8 0,-6-1 0,-5-8 0,-5-1 0,-11-2 0,-5-1 0,-2 8 0,-6-3-130,8 15-644,-13-10-645,34 30-2967,-37-11-903,14 11 129,3 2-516</inkml:trace>
          <inkml:trace contextRef="#ctx0" brushRef="#br1" timeOffset="611769.0752">2227 16277 12255,'12'-66'5289,"-10"45"-387,-2 21 129,0-32-2967,0 32-903,7 14-258,9 13-129,-1 0-386,6 17-388,-2 6 0,6 16 0,-2 3 0,1 9 0,-3 3 0,-3 2 0,-2 1 0,-4-6 0,-1 2 0,-2-14 0,0-2 0,0-11 0,3-3 0,-3-9 0,3-5 0,-1-8 0,3-1 0,-14-27-904,29 35-644,-29-35-2193,0 0-1677,21-12 258,-5-8-387,4-5-129</inkml:trace>
          <inkml:trace contextRef="#ctx0" brushRef="#br1" timeOffset="612065.4758">3081 16918 12126,'25'-7'5289,"1"15"-516,-19 14 387,-1-6-3096,8 21-1161,-11-7-129,12 13-129,-8-6-387,5 3 0,-3-8-129,4-2 0,-3-3 0,1-10 1,-11-17-130,21 15 0,-21-15 0,23-16 0,-14-11 0,2-10 0,-4-12 0,0-9 0,2-1 0,-7-12-646,10 23-1160,-8-9-3225,8 11-129,3 12-258,6 18-129</inkml:trace>
          <inkml:trace contextRef="#ctx0" brushRef="#br1" timeOffset="612455.4765">3867 17014 14319,'57'14'5160,"-23"-5"0,-2-6-387,1 21-3354,-6-24-645,10 3-258,-8-3-129,1 0-258,-5-9 1,-4-7-130,-3-2 0,-5-5 0,-8 0 0,-5-5-130,-2 1 1,-16 0-258,-3 10 129,-13 1 0,-1 10 0,-8 6 0,0 4 0,-3 14 129,3 10 0,2 6 129,9 5 0,7 4 129,11-1-129,12 3 258,2-4 0,22 0 0,8-8 0,11-4-258,3-4 0,3-9-387,4 3-258,-12-19-2193,9 0-2322,-1-3 258,-1-6-516,0-5-129</inkml:trace>
        </inkml:traceGroup>
        <inkml:traceGroup>
          <inkml:annotationXML>
            <emma:emma xmlns:emma="http://www.w3.org/2003/04/emma" version="1.0">
              <emma:interpretation id="{70509616-CAB7-45FA-BCF6-46BCF8C0DBE4}" emma:medium="tactile" emma:mode="ink">
                <msink:context xmlns:msink="http://schemas.microsoft.com/ink/2010/main" type="inkWord" rotatedBoundingBox="7160,17476 9389,17450 9405,18859 7176,18885"/>
              </emma:interpretation>
              <emma:one-of disjunction-type="recognition" id="oneOf37">
                <emma:interpretation id="interp185" emma:lang="en-US" emma:confidence="0.5">
                  <emma:literal>for</emma:literal>
                </emma:interpretation>
                <emma:interpretation id="interp186" emma:lang="en-US" emma:confidence="0">
                  <emma:literal>fon</emma:literal>
                </emma:interpretation>
                <emma:interpretation id="interp187" emma:lang="en-US" emma:confidence="0">
                  <emma:literal>form</emma:literal>
                </emma:interpretation>
                <emma:interpretation id="interp188" emma:lang="en-US" emma:confidence="0">
                  <emma:literal>foe</emma:literal>
                </emma:interpretation>
                <emma:interpretation id="interp189" emma:lang="en-US" emma:confidence="0">
                  <emma:literal>fur</emma:literal>
                </emma:interpretation>
              </emma:one-of>
            </emma:emma>
          </inkml:annotationXML>
          <inkml:trace contextRef="#ctx0" brushRef="#br1" timeOffset="612939.077">5233 17060 14448,'50'0'5160,"-29"-4"-387,4-1 258,-2-18-3483,12 14-774,-8-9-129,9 2-257,-6-9-388,4-5 0,-4-9 0,-5-5 0,-2-6 0,-7-9-130,-2-1-257,-8-3 129,-1 6-129,-5 4 129,0 10 129,-4 10 129,-1 6 129,5 27 0,0 0 0,0 0 129,-16 37 0,16 15 0,2 14 0,7 17-128,1 11-130,8 11 0,-2 4 0,5 8 0,-3-3 0,2 0 0,-4-11 0,0-5 0,-5-9 0,-3-13 0,-2-10 0,-6-21 0,0-8 0,-9-35-904,9-2-2321,-16-4-1935,-2-29-129,-5-17-258,-2-7 129</inkml:trace>
          <inkml:trace contextRef="#ctx0" brushRef="#br1" timeOffset="613329.078">5489 17245 12384,'37'-20'4902,"8"17"-258,12 1 258,-2-9-3225,28 11-645,-6 0-258,10 0-387,-5-1 0,-2-3-129,-14-1 0,-10-2-129,-15-2 0,-10 2 0,-15-1-129,-16 8 0,0 0-129,-16 0 129,-6 6-258,-3 10 0,4 9 129,0 1 0,8 6 0,6 2 0,7-4 258,11 1 0,8-10 258,13 0 0,-3-12 0,6-7 130,-6-5-517,-1-13 0,-8-13 0,-8-5 0,-8-8 0,-4-12 0,-7 4 0,-9-7-259,14 20-2837,-14-9-1935,5 12 129,-3 7-387,14 27-129</inkml:trace>
          <inkml:trace contextRef="#ctx0" brushRef="#br1" timeOffset="613797.0788">6549 17266 16512,'87'22'5160,"-44"-19"129,-6-3-516,13 0-3740,-25-12-1033,0-2 0,-11-8 0,-5-4 0,-7-1 0,-2-7 0,-6 4 0,-8-4-517,2 9-128,-8-3-129,9 12-129,-10-7 0,21 23 0,-27-20 258,27 20-129,-16-5 387,16 5 258,0 0 258,0 0 258,11 1 258,-11-1 129,41 2 129,-18-2 129,16 0-258,-7 0 0,11 0-258,-4 0 0,2 4-386,-4-1-130,1 4 0,-6 2 0,0 4 0,-4 5 0,-3-1 0,2 10 0,-8-2-259,8 10-515,-8-8-129,17 16-645,-18-22-1548,12 8-1806,6-8 387,-1-7-387,8-7-129</inkml:trace>
        </inkml:traceGroup>
        <inkml:traceGroup>
          <inkml:annotationXML>
            <emma:emma xmlns:emma="http://www.w3.org/2003/04/emma" version="1.0">
              <emma:interpretation id="{C3101715-B1B7-445C-B14C-1CDF6111ACAA}" emma:medium="tactile" emma:mode="ink">
                <msink:context xmlns:msink="http://schemas.microsoft.com/ink/2010/main" type="inkWord" rotatedBoundingBox="9793,17359 10822,17347 10833,18295 9804,18307"/>
              </emma:interpretation>
              <emma:one-of disjunction-type="recognition" id="oneOf38">
                <emma:interpretation id="interp190" emma:lang="en-US" emma:confidence="0">
                  <emma:literal>Vo</emma:literal>
                </emma:interpretation>
                <emma:interpretation id="interp191" emma:lang="en-US" emma:confidence="0">
                  <emma:literal>V.</emma:literal>
                </emma:interpretation>
                <emma:interpretation id="interp192" emma:lang="en-US" emma:confidence="0">
                  <emma:literal>No</emma:literal>
                </emma:interpretation>
                <emma:interpretation id="interp193" emma:lang="en-US" emma:confidence="0">
                  <emma:literal>V,</emma:literal>
                </emma:interpretation>
                <emma:interpretation id="interp194" emma:lang="en-US" emma:confidence="0">
                  <emma:literal>vo</emma:literal>
                </emma:interpretation>
              </emma:one-of>
            </emma:emma>
          </inkml:annotationXML>
          <inkml:trace contextRef="#ctx0" brushRef="#br1" timeOffset="614171.4794">7885 16615 16770,'-18'-71'4773,"12"50"0,6 21-129,0 0-3741,13 39-387,1 4-128,11 17-388,-2 6 0,9 9 0,0 5 0,0-6 0,-2-4 0,-1-10 0,-2-12 0,-3-10 0,-2-15 0,-1-11 0,-1-12 0,-1-9 0,-3-17 0,4-15 0,-2-16 0,1-18 0,1-16 0,-2-8 0,1-4 0,-3 1 0,0 8 0,-5 9 0,1 17 0,-8 11 0,8 36 0,-12 21-4516,0 0-515,-10 1 0,4 30-258</inkml:trace>
          <inkml:trace contextRef="#ctx0" brushRef="#br1" timeOffset="614561.4802">8696 16960 12900,'-38'29'4386,"28"-6"-516,-3-2 258,2 2-3096,11 11 0,0-11-129,13 9-129,-1-12-129,17 5 129,-6-11-129,12 0 0,-6-10 0,8 1-257,-8-7-388,1-8 0,-10-10 0,-6-7 0,-12-6 0,-2-6 0,-16-1 0,-9-2 0,0 11 0,-23 1-3871,10 9-1031,-1 8-129,5 13-258</inkml:trace>
        </inkml:traceGroup>
        <inkml:traceGroup>
          <inkml:annotationXML>
            <emma:emma xmlns:emma="http://www.w3.org/2003/04/emma" version="1.0">
              <emma:interpretation id="{E2A0ED9C-0AAE-48AD-A659-B2AD64B468AA}" emma:medium="tactile" emma:mode="ink">
                <msink:context xmlns:msink="http://schemas.microsoft.com/ink/2010/main" type="inkWord" rotatedBoundingBox="11355,17902 12024,17894 12027,18164 11358,18171"/>
              </emma:interpretation>
              <emma:one-of disjunction-type="recognition" id="oneOf39">
                <emma:interpretation id="interp195" emma:lang="en-US" emma:confidence="1">
                  <emma:literal>=</emma:literal>
                </emma:interpretation>
                <emma:interpretation id="interp196" emma:lang="en-US" emma:confidence="0">
                  <emma:literal>I</emma:literal>
                </emma:interpretation>
                <emma:interpretation id="interp197" emma:lang="en-US" emma:confidence="0">
                  <emma:literal>IF</emma:literal>
                </emma:interpretation>
                <emma:interpretation id="interp198" emma:lang="en-US" emma:confidence="0">
                  <emma:literal>IT</emma:literal>
                </emma:interpretation>
                <emma:interpretation id="interp199" emma:lang="en-US" emma:confidence="0">
                  <emma:literal>IS</emma:literal>
                </emma:interpretation>
              </emma:one-of>
            </emma:emma>
          </inkml:annotationXML>
          <inkml:trace contextRef="#ctx0" brushRef="#br1" timeOffset="615279.0815">9421 16843 18060,'0'0'4773,"32"-9"258,-12 7-387,17 2-4385,4 0-259,18 11 0,3-9 0,9 5 0,-3-2 0,-6-3 0,-5 5 0,-16-7 0,-2 9-1162,-39-9-3611,18 0-258,-18 0 129,-23 0-258</inkml:trace>
          <inkml:trace contextRef="#ctx0" brushRef="#br1" timeOffset="615466.2818">9583 17048 14835,'37'32'4902,"-5"-25"-387,9-2 129,0-5-2193,11 2-2193,1 1-774,-5-8-2451,7-2-1419,-1-7-129,-4-2-258,-4 0-387</inkml:trace>
        </inkml:traceGroup>
        <inkml:traceGroup>
          <inkml:annotationXML>
            <emma:emma xmlns:emma="http://www.w3.org/2003/04/emma" version="1.0">
              <emma:interpretation id="{2143E336-F259-4D3E-9568-72924E8F06E8}" emma:medium="tactile" emma:mode="ink">
                <msink:context xmlns:msink="http://schemas.microsoft.com/ink/2010/main" type="inkWord" rotatedBoundingBox="12581,17230 16211,17188 16233,19096 12603,19138"/>
              </emma:interpretation>
              <emma:one-of disjunction-type="recognition" id="oneOf40">
                <emma:interpretation id="interp200" emma:lang="en-US" emma:confidence="0">
                  <emma:literal>form)</emma:literal>
                </emma:interpretation>
                <emma:interpretation id="interp201" emma:lang="en-US" emma:confidence="0">
                  <emma:literal>Alvin)</emma:literal>
                </emma:interpretation>
                <emma:interpretation id="interp202" emma:lang="en-US" emma:confidence="0">
                  <emma:literal>Alvin</emma:literal>
                </emma:interpretation>
                <emma:interpretation id="interp203" emma:lang="en-US" emma:confidence="0">
                  <emma:literal>fawn)</emma:literal>
                </emma:interpretation>
                <emma:interpretation id="interp204" emma:lang="en-US" emma:confidence="0">
                  <emma:literal>farm)</emma:literal>
                </emma:interpretation>
              </emma:one-of>
            </emma:emma>
          </inkml:annotationXML>
          <inkml:trace contextRef="#ctx0" brushRef="#br1" timeOffset="615949.8826">10656 16969 15351,'101'4'4902,"-51"-4"0,-6-2-258,-1 2-2064,-11-14-2192,11 3-388,-10-14 0,7-5 0,-5-13 0,1-10 0,-3-8 0,-4-8 0,-2-4 0,-10-3 0,-1 3 0,-9 5 0,-3 11-130,-4 11 130,-4 9 0,-3 13 0,-2 8 130,9 16-130,0 0 0,-12 25 0,12 9 0,2 20 0,5 10 0,7 21 0,-1 11 0,3 14 0,-4 9 0,4 8 0,-7 3 0,2 5 0,-4-4 0,2-1 0,-2-3 0,0-14 0,0-9 0,2-15 0,-4-15 0,-1-19 0,-2-10 0,-2-27 0,0-18 0,-25 0 0,25 0-1420,-34-48-3611,11 3-258,-8-17 129,3-2-258</inkml:trace>
          <inkml:trace contextRef="#ctx0" brushRef="#br1" timeOffset="616152.683">11009 17359 15738,'43'-2'4515,"-7"2"0,3 0-387,4-2-2709,12 2-903,-4 0-258,8 0-258,-2 0-258,-2-12-258,5 3-387,-11-21-2322,2-1-1161,-1-8 0,-6-9-387,-1-5 129</inkml:trace>
          <inkml:trace contextRef="#ctx0" brushRef="#br1" timeOffset="616417.8835">11945 16265 16899,'-76'-36'4515,"31"33"258,2 4-387,-5 14-3354,15 22-258,-3 8-386,8 20-388,3 10 0,10 12 0,10 6 0,7 5 0,17-1 0,13-4 0,11-6 0,9-21 0,8-6 0,-5-24-130,13 0-1547,-20-28-2967,7-8-129,-7-12 0,-5-13-129</inkml:trace>
          <inkml:trace contextRef="#ctx0" brushRef="#br1" timeOffset="616745.4839">12349 16494 16770,'0'0'4773,"0"20"0,0 12-258,5 21-3483,0 1-258,13 13-644,-5-1-130,6 3 0,-1-6 0,3-10 0,-3-10 0,2-8 0,-4-13 0,1-13 0,-17-9 0,34-18 0,-19-21 0,4-11 0,-3-20 0,0-13 0,2-8 0,-6-1 0,1 6 0,-6 4 0,0 17 0,-7 6 0,11 34-1033,-15 9-3740,4 16-258,0 0 0,0 12-258</inkml:trace>
          <inkml:trace contextRef="#ctx0" brushRef="#br1" timeOffset="617041.8844">12945 16800 14706,'19'77'4773,"-12"-40"-129,-1-5-129,10 7-3225,-16-16-387,5 1-387,-5-24-258,3 21-258,-3-21-129,0 0-258,0-21-129,-1-11-129,1 3 0,-7-19-129,7 4 0,-6-17 258,6 8 0,-2-8 129,2 10-129,-1-6-1032,1 9-2322,1 17 129,-1-2-516,0 33 0</inkml:trace>
          <inkml:trace contextRef="#ctx0" brushRef="#br1" timeOffset="617431.8852">13133 16599 13029,'45'54'5031,"-26"-26"-516,-1 4 258,-4-9-2451,6 22-1290,-13-11-258,7 3-387,-9-5-129,2-2-258,-3-7 0,0-3 0,-4-20 0,1 18-129,-1-18 129,0 0-129,18-18 129,-5-4 0,-1-2 0,6-8 129,3-2-129,2 4 0,2 3 129,2 7-129,0 10 129,1 10-129,0 10 129,1 17-129,-4 7 0,2 7-129,-3 1 129,0 1-129,-1-4-129,-4-9 0,-1-5-129,-18-25-129,28 29-516,-28-29-1032,15-16-1806,-15-14-774,0-11 0,-2-13-387,-9-15 129</inkml:trace>
          <inkml:trace contextRef="#ctx0" brushRef="#br1" timeOffset="617634.6856">13697 16325 10707,'19'-131'4386,"-1"88"258,11 16 0,12 27-2064,-8 0-1032,24 36-387,-10 7-129,18 30-258,-6 12 0,5 25-257,-7 13-517,-5 14 0,-19 7 0,-17 11 0,-16 7 0,-17-15 0,-10 1-4645,-32-24-257,-12-12-258,-13-24-387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02:11.9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6ECF52-5B7E-479C-8B5E-5202247383EA}" emma:medium="tactile" emma:mode="ink">
          <msink:context xmlns:msink="http://schemas.microsoft.com/ink/2010/main" type="inkDrawing" rotatedBoundingBox="2971,13892 7779,13942 7778,14038 2970,13988" semanticType="underline" shapeName="Other">
            <msink:sourceLink direction="with" ref="{1A0C07C8-9F59-499E-AA11-5510F6CBDA85}"/>
          </msink:context>
        </emma:interpretation>
      </emma:emma>
    </inkml:annotationXML>
    <inkml:trace contextRef="#ctx0" brushRef="#br0">-14-5 2451,'-25'2'3612,"25"-2"516,0 0-129,3 16-1419,-3-16-645,36 3-387,-15-3 0,15 9-129,-1-9-387,17 7-258,3-7-129,16 7-258,11-5 0,12 3-129,9-1 0,10 1 0,6 1-129,7 4 0,2-3 0,7 1 129,6-1-258,5 0 129,1-4 0,6 3 0,2-6 129,3 3-129,6-3 0,5 4 0,-4-4 0,4 2 129,-1-2-129,2 0 0,3-2 129,1-5-129,-1 0-129,-11-2 129,-11-2 0,-9 4 0,-12 2 0,-13 3 0,-15-2 0,-17 4-129,-16 0 129,-13 0 0,-14 0-129,-8 6 129,-7-3-129,-9 1-129,-18-4 129,21 7-129,-21-7-258,0 0 0,18 14-645,-18-14-1548,0 0-2064,0 0 0,-15 4-258,15-4-387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03:56.4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F4BF4F-83A0-4AC4-B68E-4478C822113B}" emma:medium="tactile" emma:mode="ink">
          <msink:context xmlns:msink="http://schemas.microsoft.com/ink/2010/main" type="writingRegion" rotatedBoundingBox="17818,14802 22842,14583 22895,15808 17872,16028"/>
        </emma:interpretation>
      </emma:emma>
    </inkml:annotationXML>
    <inkml:traceGroup>
      <inkml:annotationXML>
        <emma:emma xmlns:emma="http://www.w3.org/2003/04/emma" version="1.0">
          <emma:interpretation id="{F37ECFD6-7A74-4CE9-8B45-72FB7B236A62}" emma:medium="tactile" emma:mode="ink">
            <msink:context xmlns:msink="http://schemas.microsoft.com/ink/2010/main" type="paragraph" rotatedBoundingBox="17818,14802 22842,14583 22895,15808 17872,16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5327D8-2DCA-4072-834D-C4C4B4A2AFA4}" emma:medium="tactile" emma:mode="ink">
              <msink:context xmlns:msink="http://schemas.microsoft.com/ink/2010/main" type="line" rotatedBoundingBox="17818,14802 22842,14583 22895,15808 17872,16028"/>
            </emma:interpretation>
          </emma:emma>
        </inkml:annotationXML>
        <inkml:traceGroup>
          <inkml:annotationXML>
            <emma:emma xmlns:emma="http://www.w3.org/2003/04/emma" version="1.0">
              <emma:interpretation id="{F82E8874-6BF6-4ACB-96F1-75C259278D08}" emma:medium="tactile" emma:mode="ink">
                <msink:context xmlns:msink="http://schemas.microsoft.com/ink/2010/main" type="inkWord" rotatedBoundingBox="17818,14802 19739,14718 19792,15944 17872,16028"/>
              </emma:interpretation>
              <emma:one-of disjunction-type="recognition" id="oneOf0">
                <emma:interpretation id="interp0" emma:lang="en-US" emma:confidence="0">
                  <emma:literal>Not</emma:literal>
                </emma:interpretation>
                <emma:interpretation id="interp1" emma:lang="en-US" emma:confidence="0">
                  <emma:literal>Vot</emma:literal>
                </emma:interpretation>
                <emma:interpretation id="interp2" emma:lang="en-US" emma:confidence="0">
                  <emma:literal>Vo+</emma:literal>
                </emma:interpretation>
                <emma:interpretation id="interp3" emma:lang="en-US" emma:confidence="0">
                  <emma:literal>vote</emma:literal>
                </emma:interpretation>
                <emma:interpretation id="interp4" emma:lang="en-US" emma:confidence="0">
                  <emma:literal>Hot</emma:literal>
                </emma:interpretation>
              </emma:one-of>
            </emma:emma>
          </inkml:annotationXML>
          <inkml:trace contextRef="#ctx0" brushRef="#br0">15910 13817 11094,'-18'-26'4773,"18"26"-387,0 0 258,-2 19-3096,0 4-645,8 16-129,3 4-258,8 14 0,-1 7-258,6 5 129,1 1-258,0-3 129,-3-4-258,-1-10 129,-3-12 129,-2-9 0,-7-16 0,-7-16 129,0 0-129,13-25 129,-13-14-129,2-9 130,-2-13-388,1-12 0,3-3 0,1-6 0,2 4 0,1 7 0,-1 12 0,-2 6-388,6 21-386,-10 3-387,-1 29-2193,0 0-1677,15 18 0,-15 7-258,0 10-645</inkml:trace>
          <inkml:trace contextRef="#ctx0" brushRef="#br0" timeOffset="374.4006">16457 14194 10707,'0'0'4386,"0"0"0,-21 16-129,-7 6-3096,17 15-516,-7-1 0,9 5-129,-3-1-258,8 0 0,2-7 0,2-1 0,8-10 0,8-4 129,3-11 129,11-2-129,-3-7 258,7-5-129,-6-14 129,4-4-129,-10-13 0,-3-4-258,-14-10 130,-5 1-388,-12-1 0,-13-1 0,-7 8 0,-9 4-388,2 20-386,-18 0-1935,9 21-2193,-3 10-129,8 17-387,2 12-129</inkml:trace>
          <inkml:trace contextRef="#ctx0" brushRef="#br0" timeOffset="31090.8546">17152 14758 5547,'-17'-10'4644,"17"10"-129,-18-13-258,18 13-1548,0 0-645,0 0-516,0 0-516,0 0-258,0 0 0,0 0-258,0-16 0,0 16-129,19-5-129,5 3 129,4-2-129,13 3 0,7-1-129,11 2 0,6 0 0,6 0-129,2 0 129,-2 3-129,-3 3-258,-13-4-129,-5 5-129,-20-7-516,2 1-2193,-32-1-1548,0 0 0,-7-16-387,-18 2-258</inkml:trace>
          <inkml:trace contextRef="#ctx0" brushRef="#br0" timeOffset="31309.255">17519 14520 11868,'-22'-9'5031,"22"9"-516,-17-2 258,1-3-3096,16 5-774,-9 16-258,9 5-129,0 1-258,0 6-129,1 6 0,5 1 0,3 4-258,-6-1-387,8 6-516,-11-10-3612,0-2 0,5-7-387,4-7 0</inkml:trace>
        </inkml:traceGroup>
        <inkml:traceGroup>
          <inkml:annotationXML>
            <emma:emma xmlns:emma="http://www.w3.org/2003/04/emma" version="1.0">
              <emma:interpretation id="{C4C3145B-874F-48E3-A611-6D1E22BC3803}" emma:medium="tactile" emma:mode="ink">
                <msink:context xmlns:msink="http://schemas.microsoft.com/ink/2010/main" type="inkWord" rotatedBoundingBox="20390,14817 22848,14710 22884,15546 20426,15653"/>
              </emma:interpretation>
              <emma:one-of disjunction-type="recognition" id="oneOf1">
                <emma:interpretation id="interp5" emma:lang="en-US" emma:confidence="0">
                  <emma:literal>2VDD</emma:literal>
                </emma:interpretation>
                <emma:interpretation id="interp6" emma:lang="en-US" emma:confidence="0">
                  <emma:literal>2 VDT</emma:literal>
                </emma:interpretation>
                <emma:interpretation id="interp7" emma:lang="en-US" emma:confidence="0">
                  <emma:literal>2 VFD</emma:literal>
                </emma:interpretation>
                <emma:interpretation id="interp8" emma:lang="en-US" emma:confidence="0">
                  <emma:literal>wood</emma:literal>
                </emma:interpretation>
                <emma:interpretation id="interp9" emma:lang="en-US" emma:confidence="0">
                  <emma:literal>2 NBD</emma:literal>
                </emma:interpretation>
              </emma:one-of>
            </emma:emma>
          </inkml:annotationXML>
          <inkml:trace contextRef="#ctx0" brushRef="#br0" timeOffset="31886.456">18489 13940 11352,'41'-78'5160,"-21"42"-387,1 4 0,11 11-2838,-11-6-645,15 20-516,-9 7-387,5 3-129,-9 13 129,3 9-387,-8 7 129,-11 9 0,-7 4-129,-10 5 258,-17-1-258,-7 3 0,-7-4 0,0-2 0,-1-7 0,4-3 0,8-9 0,5-6-129,9-5 129,16-16 0,-9 27 0,9-27 0,22 19 0,8-10 0,13 0 0,10-2 0,11 2 129,11-2-129,3 0 0,2-3-258,0 3-129,-11-7-258,0 11-1032,-21-11-3096,0-2 0,-12-12-258,-8-2-516</inkml:trace>
          <inkml:trace contextRef="#ctx0" brushRef="#br0" timeOffset="32307.6567">19343 13753 11868,'-8'-19'5031,"8"-5"-387,0 24 129,18 0-2709,-18 0-1032,27 31-516,-11-8-129,5 12-129,-3 6 0,2 6-129,-4 2-129,0 3 129,0-6-258,-4-5 258,-1-7-129,-2-6 258,-2-10-129,-7-18 129,0 0 0,19 0 129,-15-10-129,5-14-128,-4-6-130,4-7 0,-2-8 0,4-1 0,-2-2 0,1 4 0,-1 1 0,-2 7 0,0 8 0,-1 5 0,-6 23 0,5-27 0,-5 27 0,0 0-775,0 0-1934,-18 7-2451,18-7 129,-26 20-387,26-20 0</inkml:trace>
          <inkml:trace contextRef="#ctx0" brushRef="#br0" timeOffset="32853.6576">20045 13986 14706,'16'6'5031,"-4"11"-129,-12-17-258,13 39-3999,-12-15 0,10 11-129,-6-1-258,4 2 0,-2-1-258,1-5 129,-1-1-129,-4-6-129,1-7 0,-4-16-258,0 0 0,-9-11-258,2-7-129,-16-19-129,7 5-129,-16-18 129,7 9 258,-9-5 258,11 5 129,-2 7 258,7 4 258,9 11 129,4-1 258,5 20 129,20-14-129,10 14 0,-4 0-129,15 9 0,-3 1 0,6 6-129,-1 2-129,3 5 0,-7 2-129,-2 2 129,-1 0-258,-8 1 129,-3-1-129,-7 1 129,-9-5 0,-9 0 0,-2-3-129,-16-2 0,-10 0 0,-11-8-258,-6 6-258,-11-10-258,4 18-1032,-21-13-2967,14 0 0,3-6-516,9-1 0</inkml:trace>
          <inkml:trace contextRef="#ctx0" brushRef="#br0" timeOffset="33352.8586">20432 14068 12771,'77'-30'4902,"-58"23"-258,-19 7 129,0 0-3483,18 10-516,-14 6-129,8 13 0,-7-1-129,8 10-129,-4 3-129,0 1-129,-2-4 0,-2-3-129,0-6 0,-1-12-258,-4-17 0,0 0-129,16-21 0,-16-18-258,0-6 129,0-10-129,-4 0 258,-4-4 0,2 10 129,-3 6 0,4 11 258,3 7 258,2 7 0,0 18 129,16-5 0,7 10 129,0 11 0,13 9 0,-2 0-129,8 12 129,-4 3-258,3 4 0,-8 1-129,-4 3 129,-11-4-258,-11 0 129,-7-1-129,-16-9 0,-14 2-129,-18-13-387,-4 5-387,-23-21-2193,1 9-1935,-15-5 129,-2 0-387,-12 1-258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" units="cm"/>
          <inkml:channel name="Y" type="integer" max="1632" units="cm"/>
        </inkml:traceFormat>
        <inkml:channelProperties>
          <inkml:channelProperty channel="X" name="resolution" value="99.99233" units="1/cm"/>
          <inkml:channelProperty channel="Y" name="resolution" value="99.99999" units="1/cm"/>
        </inkml:channelProperties>
      </inkml:inkSource>
      <inkml:timestamp xml:id="ts0" timeString="2011-09-22T13:08:13.6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4209ED-5034-40AF-A8F0-D5C413670A09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05:06.5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-1 119 9417,'0'-85'4644,"0"65"-645,0 1-258,0 19-3354,0 0-1806,0 0-2193,-4 26-903,4-2 129,8 11-516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05:04.6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DB2AE35-5D10-4562-BCF7-AC27D952CD78}" emma:medium="tactile" emma:mode="ink">
          <msink:context xmlns:msink="http://schemas.microsoft.com/ink/2010/main" type="writingRegion" rotatedBoundingBox="574,958 21661,354 22108,15950 1020,16554"/>
        </emma:interpretation>
      </emma:emma>
    </inkml:annotationXML>
    <inkml:traceGroup>
      <inkml:annotationXML>
        <emma:emma xmlns:emma="http://www.w3.org/2003/04/emma" version="1.0">
          <emma:interpretation id="{41BCCD13-3F56-4F1C-838C-226F848296BA}" emma:medium="tactile" emma:mode="ink">
            <msink:context xmlns:msink="http://schemas.microsoft.com/ink/2010/main" type="paragraph" rotatedBoundingBox="1687,900 21678,534 21726,3154 1735,3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70DAD1-5291-4C84-A0E1-4F46F0F36A93}" emma:medium="tactile" emma:mode="ink">
              <msink:context xmlns:msink="http://schemas.microsoft.com/ink/2010/main" type="line" rotatedBoundingBox="1687,900 21678,534 21701,1786 1710,2152"/>
            </emma:interpretation>
          </emma:emma>
        </inkml:annotationXML>
        <inkml:traceGroup>
          <inkml:annotationXML>
            <emma:emma xmlns:emma="http://www.w3.org/2003/04/emma" version="1.0">
              <emma:interpretation id="{22568BD6-406C-40CE-884B-2F30CE488EC1}" emma:medium="tactile" emma:mode="ink">
                <msink:context xmlns:msink="http://schemas.microsoft.com/ink/2010/main" type="inkWord" rotatedBoundingBox="1688,920 3390,889 3413,2121 1710,2152"/>
              </emma:interpretation>
              <emma:one-of disjunction-type="recognition" id="oneOf0">
                <emma:interpretation id="interp0" emma:lang="en-US" emma:confidence="1">
                  <emma:literal>Vas</emma:literal>
                </emma:interpretation>
                <emma:interpretation id="interp1" emma:lang="en-US" emma:confidence="0">
                  <emma:literal>Vons</emma:literal>
                </emma:interpretation>
                <emma:interpretation id="interp2" emma:lang="en-US" emma:confidence="0">
                  <emma:literal>Voss</emma:literal>
                </emma:interpretation>
                <emma:interpretation id="interp3" emma:lang="en-US" emma:confidence="0">
                  <emma:literal>vas</emma:literal>
                </emma:interpretation>
                <emma:interpretation id="interp4" emma:lang="en-US" emma:confidence="0">
                  <emma:literal>Vans</emma:literal>
                </emma:interpretation>
              </emma:one-of>
            </emma:emma>
          </inkml:annotationXML>
          <inkml:trace contextRef="#ctx0" brushRef="#br0">10 328 5676,'-3'-52'5031,"3"34"-645,-2-3 0,-5 1-2193,7 20-645,0 0-516,0 0-258,0 0-258,19 0-258,-8 16 258,7 11-258,0 7 129,6 12 0,-2 6 0,4 10-258,-1 7 129,-2 4-129,1 2-129,-3-1 129,0-6-129,-3-8 129,-2-8-129,0-9 258,-5-15-129,-1-7 129,-10-21 0,16 13 129,-16-13 0,13-18-129,-4-16 129,3-10 0,4-18-129,4-15-129,1-15 0,4-10 0,2-4 0,-2-3-129,1 6 0,-1 14 0,-5 16-129,-2 17 0,-4 15-129,-9 14-129,-5 27-129,0 0-258,13 11-387,-13-11-774,0 46-2838,-6-12-129,1 7-258,0 5-387</inkml:trace>
          <inkml:trace contextRef="#ctx0" brushRef="#br0" timeOffset="702.001">940 656 9546,'-21'-14'4773,"21"14"-258,-35 0-258,1 7-2967,14 20-516,-10 0-258,9 12-258,-3 2-129,7 7 0,1 0-129,9-2 0,5-2 0,2-3 129,9-7-129,10-4 129,3-9 0,6-3 129,1-9 0,3-4 129,-6-5 0,3 0 0,-8-14 0,2 0 0,-9-7 0,-1-2-258,-6-6 129,-3-1-258,-4 3 129,0-3-387,-6 3 129,-10 1-129,4 8 0,-8-2-129,4 15-129,-3-6 129,19 11 0,-29-3 0,29 3 0,0 0 129,-12 11 0,12-11 258,0 0 0,19 21 258,-19-21 0,39 9 129,-19-9 0,8 5 0,-4-3 0,4 3-129,-5-3 0,0 5-129,-1 0 0,-1 6 0,-2 1-129,-1 4 129,-4 1-258,-3 6 129,0 4-387,-8-5-129,8 15-1032,-13-10-2709,1-1-258,1-1-645,0-11 258</inkml:trace>
          <inkml:trace contextRef="#ctx0" brushRef="#br0" timeOffset="1076.4019">1526 792 10965,'5'-61'4902,"-5"40"-387,0 21-129,-25-25-2967,25 25-645,-30 2-387,12 7-258,0 7-129,1 0 0,4 5-129,6 2 0,7 2 129,2 0-129,14 1 0,7 3 129,7-1 129,6 6 0,-1-7 0,4 5 129,-5-7 0,0 3 129,-9-8 0,-4 1 0,-8-5 129,-6 2-129,-7-18-129,-9 26 0,-11-11-129,-6-5-258,-5 4-258,-11-10-387,11 12-2322,-13-14-2064,5-2 258,0-2-516,9-7-258</inkml:trace>
        </inkml:traceGroup>
        <inkml:traceGroup>
          <inkml:annotationXML>
            <emma:emma xmlns:emma="http://www.w3.org/2003/04/emma" version="1.0">
              <emma:interpretation id="{361E7BA1-C6C3-4345-A78D-A5221BDFD90E}" emma:medium="tactile" emma:mode="ink">
                <msink:context xmlns:msink="http://schemas.microsoft.com/ink/2010/main" type="inkWord" rotatedBoundingBox="4254,1023 5112,1008 5130,1953 4271,1969"/>
              </emma:interpretation>
              <emma:one-of disjunction-type="recognition" id="oneOf1">
                <emma:interpretation id="interp5" emma:lang="en-US" emma:confidence="1">
                  <emma:literal>is</emma:literal>
                </emma:interpretation>
                <emma:interpretation id="interp6" emma:lang="en-US" emma:confidence="0">
                  <emma:literal>'is</emma:literal>
                </emma:interpretation>
                <emma:interpretation id="interp7" emma:lang="en-US" emma:confidence="0">
                  <emma:literal>"is</emma:literal>
                </emma:interpretation>
                <emma:interpretation id="interp8" emma:lang="en-US" emma:confidence="0">
                  <emma:literal>'Is</emma:literal>
                </emma:interpretation>
                <emma:interpretation id="interp9" emma:lang="en-US" emma:confidence="0">
                  <emma:literal>'IS</emma:literal>
                </emma:interpretation>
              </emma:one-of>
            </emma:emma>
          </inkml:annotationXML>
          <inkml:trace contextRef="#ctx0" brushRef="#br0" timeOffset="1653.6027">2568 520 10965,'0'0'4773,"0"0"-129,7 12 0,-10 9-3483,3 22-645,0 0 0,3 12 0,1 0-258,1 0-129,2-2-387,-1-14 0,2 1-387,-8-40-1548,0 16-2451,0-16-129,4-15-129,-4-13-387</inkml:trace>
          <inkml:trace contextRef="#ctx0" brushRef="#br0" timeOffset="2199.6039">3151 440 9933,'43'-20'5160,"-43"20"-387,0 0-258,0 0-2322,-28 0-1677,1 16-258,-5 4-258,-4 3-258,4 7 0,2-2-129,7 4 0,5-7 129,15 5-129,3-5 258,16 0 0,12-3 258,8-3 0,10 2 258,2-3-129,9 9 129,-5-8 0,1 5 0,-10-7 0,-4 6-129,-13-3 129,-6 3 0,-15-5-129,-5 5 129,-10-5-129,-15 1 0,-9-1-129,-7-4 0,-3-1-258,-8-6-258,6 2-258,-13-15-1419,15 1-2838,3-7 129,7-1-387,9-3-516</inkml:trace>
          <inkml:trace contextRef="#ctx0" brushRef="#br0" timeOffset="3260.4057">2614 141 11739,'6'-16'4902,"-6"16"-516,0 0 129,-9-14-3741,9 14-903,0 9-774,0-9-2193,-9 16-1161,9-16-387,0 26-258,5-8-516</inkml:trace>
        </inkml:traceGroup>
        <inkml:traceGroup>
          <inkml:annotationXML>
            <emma:emma xmlns:emma="http://www.w3.org/2003/04/emma" version="1.0">
              <emma:interpretation id="{B9AB0B4F-1537-41E2-BAD2-45EA190C647C}" emma:medium="tactile" emma:mode="ink">
                <msink:context xmlns:msink="http://schemas.microsoft.com/ink/2010/main" type="inkWord" rotatedBoundingBox="6028,962 8654,914 8673,1913 6047,1961"/>
              </emma:interpretation>
              <emma:one-of disjunction-type="recognition" id="oneOf2">
                <emma:interpretation id="interp10" emma:lang="en-US" emma:confidence="1">
                  <emma:literal>small</emma:literal>
                </emma:interpretation>
                <emma:interpretation id="interp11" emma:lang="en-US" emma:confidence="0">
                  <emma:literal>smart</emma:literal>
                </emma:interpretation>
                <emma:interpretation id="interp12" emma:lang="en-US" emma:confidence="0">
                  <emma:literal>Small</emma:literal>
                </emma:interpretation>
                <emma:interpretation id="interp13" emma:lang="en-US" emma:confidence="0">
                  <emma:literal>smell</emma:literal>
                </emma:interpretation>
                <emma:interpretation id="interp14" emma:lang="en-US" emma:confidence="0">
                  <emma:literal>smelt</emma:literal>
                </emma:interpretation>
              </emma:one-of>
            </emma:emma>
          </inkml:annotationXML>
          <inkml:trace contextRef="#ctx0" brushRef="#br0" timeOffset="17940.0314">4662 484 4257,'-22'-28'3483,"22"28"-258,-51-9-645,21 9-2709,-3 5-645,5 11 0,-2 2-258,7 3-258,5 1 516,7 2 129,9-2 903,2-3 645,15 4 903,2-8 129,19 9 258,-9-13 258,17 14-129,-12-13-258,16 17-387,-18-17-387,11 17-516,-14-11-258,2 6 0,-10-6-129,-3 5-129,-12-7 129,-4 6 0,0-22-129,-22 30 0,-3-19 0,-3 1 0,-8-5-258,-1-3 129,-6-4-129,2 0 0,2-4 0,2-7-129,5 3 0,0-10-258,12 14-516,-10-12-2838,30 16-903,-27-16-387,27 16-129,0 0-516</inkml:trace>
          <inkml:trace contextRef="#ctx0" brushRef="#br0" timeOffset="18938.4333">4898 502 7869,'0'0'4515,"6"19"258,-6-19-387,10 25-2451,13 7-387,-12-10-258,14 13-516,-7-5-258,1 8-258,-3-3-129,-1-5 0,-7-3-129,0-7 0,-8-20-129,3 16 129,-3-16-129,0-18 129,2-11 0,3-3 0,-1-8 129,3-3 0,2-2 0,1 8 129,1 2-129,3 10 129,-1 3-129,5 15 0,1 6 0,3 4 0,1 13 0,2 9-129,-1 3 129,-2 6-129,-3 7 0,-4-2-129,-5 6-129,-6-6 129,-2-2-129,-2-7 0,0-3 129,0-9 129,0-18 0,0 0 0,0 0 258,1-13 0,5-15 0,6-1 0,-1-4 0,1 1-129,-1 1 0,3 5 0,-3 4 0,1 6-129,-12 16-129,29-3 129,-29 3 0,30 14-129,-12 6 0,0-1-258,7 13-129,-6-7-258,15 12-516,-13-21-645,24 16-258,-17-32 129,22 13 129,-13-22 129,13-5 645,-11-17 903,-3-8 774,1 7 1032,-23-14 258,8 21-129,-22-16 258,2 25-129,-10-9-387,8 25-645,-26-10-258,26 10-129,-30 2-258,30-2 0,-25 28-129,16-8 129,2 4-258,3 3 129,0 7-129,3-2-129,1 3 0,0-6-129,5-2 129,2-10 129,-7-17 129,25 9 0,-9-14 258,2-13 129,-2-9 0,5 4 129,-5-5-129,4 5-129,-4 3 0,0 10-258,0 8 129,0 2-258,0 16 0,-2 3-258,6 13-129,-10-12-903,19 17-1161,-11-17-2064,3-8-258,0-12-258,4-16 0</inkml:trace>
          <inkml:trace contextRef="#ctx0" brushRef="#br0" timeOffset="19422.0341">6428 139 10320,'-39'-66'4644,"39"66"0,-23-16-258,23 16-2838,0 29-903,7 8-129,5 18-129,-3 6 258,5 13-387,1 6 0,-1 9-387,2 5 0,-5-8-258,5-1 129,-8-17-258,7-6-129,-8-25-129,11-5-774,-18-32-645,25-25-1677,-6-12-516,-1-20-129,9-12 645,3-1 1677,-7-13 903,7-6 1290,0 9 1419,-6 0 2451,-1 0 1032,-2 11-258,-1 14-903,-15-6-1290,16 29-129,-21-3-774,0 35-387,11-20-258,-4 29-258,-5 16-129,3 16-258,-1 12 129,3 15-129,-2 10 0,2 14-129,2 10-129,-2-5-516,6 5 0,-10-21-774,19 1-3612,-12-12 0,3-14-387,-3-15-258</inkml:trace>
        </inkml:traceGroup>
        <inkml:traceGroup>
          <inkml:annotationXML>
            <emma:emma xmlns:emma="http://www.w3.org/2003/04/emma" version="1.0">
              <emma:interpretation id="{182E1345-9CB8-4F95-87D2-AA571600E822}" emma:medium="tactile" emma:mode="ink">
                <msink:context xmlns:msink="http://schemas.microsoft.com/ink/2010/main" type="inkWord" rotatedBoundingBox="9727,792 11854,753 11874,1864 9748,1902"/>
              </emma:interpretation>
              <emma:one-of disjunction-type="recognition" id="oneOf3">
                <emma:interpretation id="interp15" emma:lang="en-US" emma:confidence="1">
                  <emma:literal>and</emma:literal>
                </emma:interpretation>
                <emma:interpretation id="interp16" emma:lang="en-US" emma:confidence="0">
                  <emma:literal>avd</emma:literal>
                </emma:interpretation>
                <emma:interpretation id="interp17" emma:lang="en-US" emma:confidence="0">
                  <emma:literal>And</emma:literal>
                </emma:interpretation>
                <emma:interpretation id="interp18" emma:lang="en-US" emma:confidence="0">
                  <emma:literal>anal</emma:literal>
                </emma:interpretation>
                <emma:interpretation id="interp19" emma:lang="en-US" emma:confidence="0">
                  <emma:literal>ard</emma:literal>
                </emma:interpretation>
              </emma:one-of>
            </emma:emma>
          </inkml:annotationXML>
          <inkml:trace contextRef="#ctx0" brushRef="#br0" timeOffset="21075.637">8278 509 7998,'9'-44'4902,"-9"20"-129,0 7-258,0 17-1032,-18-27-2451,18 27-387,-23-12-129,23 12-258,-32 0-129,12 8-129,1 8 0,-4 8-129,1 2 129,3 6-129,1 6 129,2-1 0,2 5-129,5 1 129,5-2-129,4 0 129,0-4-129,6-5 129,2-5 129,5-6 0,-13-21 129,30 18 0,-30-18 129,36-16 129,-18-11-129,5-1 0,-4-13 129,4 0-258,-1-3 0,-1 5-129,-5 5 0,0 5 0,-5 8-129,-11 21-129,16-18 129,-16 18 0,16 13-129,-6 4 129,3 7-129,-1 0 129,4 8-129,0-1 0,4 2-258,-8-8-258,6 4-129,-18-29-387,32 23-774,-30-34-387,21 4-129,-21-30 516,17 7 387,-15-17 903,5-2 645,-2 4 516,-7-8 1032,7 24 258,-9-13 387,2 42-258,0-36-516,0 36-387,0 0-516,20 13-129,-9 6-129,5 10 0,0 1-129,5 7 0,-2 0 0,1 3 0,-4-3-129,-2-2 0,-3-6 0,-2-8 0,-2-5 0,-7-16 0,0 0 0,0 0 0,18 0 129,-6-18 129,-1-8 0,3-1 0,-1-3-129,6 1 129,-3 1-129,4 7-129,-4 3 129,0 6-258,3 8 129,1 4-129,3 9 129,2 7-129,3 3 129,6 3-129,5 1 129,6-5-129,5-4 0,5-11 129,5-3 0,4-16-129,2-7 129,-4-7 129,-8-7-129,-10-1 0,-15-1 129,-15 6 0,-14 2 0,-7 12-258,-18 5 129,-7 6 0,-2 8-129,0 6 129,4 12-258,3 5 129,6 7-129,5 4 258,3 7-129,8 5 0,5 2 0,0 1 129,9-2-129,5-3 129,4-8 0,2-6 258,1-16-129,7-14 129,-1-9 129,3-19-129,1-15 129,4-12-129,2-16 0,4-11 0,-3-5-258,-8-7 129,-7 0-258,-5-1 129,-7 5 0,-10 13 0,-1 13-129,-9 16 0,-3 16 129,-4 22 0,16 10-129,-28 25 0,19 17 0,2 10 129,5 15-129,2 10 129,3 8 0,17 4-129,8 3 0,4-3 0,9 5-129,0-8-129,11 1-258,-15-27-1548,15 1-2709,-6-15 258,0-12-516,2-16-129</inkml:trace>
        </inkml:traceGroup>
        <inkml:traceGroup>
          <inkml:annotationXML>
            <emma:emma xmlns:emma="http://www.w3.org/2003/04/emma" version="1.0">
              <emma:interpretation id="{42392A50-8121-47E4-BC1C-07161D7D2691}" emma:medium="tactile" emma:mode="ink">
                <msink:context xmlns:msink="http://schemas.microsoft.com/ink/2010/main" type="inkWord" rotatedBoundingBox="12545,702 14595,664 14615,1710 12564,1747"/>
              </emma:interpretation>
              <emma:one-of disjunction-type="recognition" id="oneOf4">
                <emma:interpretation id="interp20" emma:lang="en-US" emma:confidence="1">
                  <emma:literal>the</emma:literal>
                </emma:interpretation>
                <emma:interpretation id="interp21" emma:lang="en-US" emma:confidence="0">
                  <emma:literal>| he</emma:literal>
                </emma:interpretation>
                <emma:interpretation id="interp22" emma:lang="en-US" emma:confidence="0">
                  <emma:literal>I he</emma:literal>
                </emma:interpretation>
                <emma:interpretation id="interp23" emma:lang="en-US" emma:confidence="0">
                  <emma:literal>l he</emma:literal>
                </emma:interpretation>
                <emma:interpretation id="interp24" emma:lang="en-US" emma:confidence="0">
                  <emma:literal>1 he</emma:literal>
                </emma:interpretation>
              </emma:one-of>
            </emma:emma>
          </inkml:annotationXML>
          <inkml:trace contextRef="#ctx0" brushRef="#br0" timeOffset="21481.2377">11323-165 14190,'-7'-17'5031,"-7"-5"-387,14 22 129,0 0-3870,-4 39-387,4-1-129,0 19 129,6 3-258,4 15-258,-1 6 0,4 5 0,-3-5-129,-1-6-129,2-4 0,-6-14-258,2-5 0,-7-24-903,4 2-2451,-4-30-774,-11 11-387,-5-13-129,-2-16 0</inkml:trace>
          <inkml:trace contextRef="#ctx0" brushRef="#br0" timeOffset="22105.2388">10879 299 10836,'-18'-5'4515,"18"5"-258,0 0 129,0 0-2580,39 5-1032,-5 2 0,17 9-387,-1-7 129,11 2-387,-1-9 129,6-2-258,-2 0-129,-4-11 0,-1-7-258,-7-10 129,-4-2-258,-13-15 0,-3 2 0,-16-10 129,-5-4 129,-8-1 387,-3-1 129,-3 7 129,-10 3 129,6 15 0,-5 4 0,12 30 0,0 0 0,-2 17-258,2 17 129,7 14-129,2 7 0,4 15 129,-3-1-129,1 6-129,-4-4 129,-2-2-258,-1-3 0,-2-9-129,-2-9 129,0-9-258,0-9 258,0-11 0,0-19-129,1 16 258,-1-16-129,0 0 0,18-19 129,-9 3 0,2-5 0,3-2 0,-1-2 129,3 0-129,-2 0 129,2 4-129,0 5 0,2 7-129,1 7 0,4 2 0,2 14-258,4 7 258,1 10-258,-3-1-258,5 13-258,-11-15-387,20 20-2064,-18-20-1677,5-1-129,-1-13-129,5-7-516</inkml:trace>
          <inkml:trace contextRef="#ctx0" brushRef="#br0" timeOffset="22448.4394">12378 479 7740,'23'-23'4773,"-23"23"0,34-4-387,-13 6-903,-3-2-2322,16 5-129,-9-5-387,7 0-129,-6-2-258,3-5 0,-6-9 0,-3 0 129,-10-5-129,-6-2 0,-4 0-258,-13 1 129,-8 5-258,-9 4 129,-2 10 0,-6 3-258,3 10 0,-1 12-129,8 11 387,5 7-387,10 9 387,10 5-258,6 2 129,22 1 0,13-2-129,6-14-645,22 7-1032,5-23-2580,9-14-129,13-8-129,3-8-516</inkml:trace>
        </inkml:traceGroup>
        <inkml:traceGroup>
          <inkml:annotationXML>
            <emma:emma xmlns:emma="http://www.w3.org/2003/04/emma" version="1.0">
              <emma:interpretation id="{7E5CA74C-205C-4D2E-A3E7-EE1CEFE39EFE}" emma:medium="tactile" emma:mode="ink">
                <msink:context xmlns:msink="http://schemas.microsoft.com/ink/2010/main" type="inkWord" rotatedBoundingBox="15258,829 18328,773 18345,1708 15275,1764"/>
              </emma:interpretation>
              <emma:one-of disjunction-type="recognition" id="oneOf5">
                <emma:interpretation id="interp25" emma:lang="en-US" emma:confidence="1">
                  <emma:literal>device</emma:literal>
                </emma:interpretation>
                <emma:interpretation id="interp26" emma:lang="en-US" emma:confidence="0">
                  <emma:literal>devise</emma:literal>
                </emma:interpretation>
                <emma:interpretation id="interp27" emma:lang="en-US" emma:confidence="0">
                  <emma:literal>devia</emma:literal>
                </emma:interpretation>
                <emma:interpretation id="interp28" emma:lang="en-US" emma:confidence="0">
                  <emma:literal>derive</emma:literal>
                </emma:interpretation>
                <emma:interpretation id="interp29" emma:lang="en-US" emma:confidence="0">
                  <emma:literal>deice</emma:literal>
                </emma:interpretation>
              </emma:one-of>
            </emma:emma>
          </inkml:annotationXML>
          <inkml:trace contextRef="#ctx0" brushRef="#br0" timeOffset="23197.2408">13854 580 7869,'32'-9'4515,"-1"-14"258,-21 7-516,-1-14-1806,-9 30-903,2-45-387,-2 26-258,-14-8-387,-8 6-129,-6 1-129,-4 6 0,-5 5-258,-3 7 0,1 2-129,2 13-129,3 8 129,6 4 0,5 9 0,7 5 0,7 5 129,7 4 129,2 4-129,14 1 129,4-5 0,7-2 129,2-12 0,5-4 129,-2-21 0,4-9 0,-6-14 129,4-18-129,-5-16 0,-2-9-129,-6-12 129,-3-11-258,-5-5 0,-6-4 0,-5 0-129,0 4 0,-3 8 0,-6 10 0,0 11-129,-2 12 0,4 17 0,7 27-129,-16-10 129,16 10 0,-9 32 0,9 5 129,0 9-129,9 11 258,7 9 0,9 10-129,2 3 129,6 1-129,1-2 0,0-2-129,-2-3-129,-7-16-387,2 3-387,-20-35-1032,16 0-2838,-23-25 129,18 9-387,-18-9 258</inkml:trace>
          <inkml:trace contextRef="#ctx0" brushRef="#br0" timeOffset="23602.8415">14230 516 7740,'37'-9'4644,"-16"9"0,10 0-258,1 13-1677,-4-13-903,20 1-645,-12-1-387,8 0-258,-5-3-129,0-2-129,-6-6 129,-3-2-129,-9-4 0,-5-1-129,-7-2 129,-9 1 0,-2-3-129,-10 5 129,-10 2-258,-2 7 129,-5 2-258,-5 6 129,2 2-258,-3 14 0,3 5 129,1 6-129,7 5 129,2 4-129,11 4 258,10 1 0,2 4 0,21-1 0,6 1 0,10-6 0,4-4-129,3-6-129,3-3-516,-11-22-1290,4-1-2580,-4-3 0,-3-14-387,-2-9-129</inkml:trace>
          <inkml:trace contextRef="#ctx0" brushRef="#br0" timeOffset="23946.0421">15004 360 11739,'0'0'4773,"0"0"-258,14 14 0,-14-14-3096,10 35-645,-6-15 258,10 16-516,-5-4-129,2 8-129,-2-1 0,3 1-129,-5-5 0,2-5-129,-2-3 129,0-9 0,-7-18 0,0 0 129,23 3 0,-23-3 0,27-23 0,-9-3-129,-4-6 129,2-6-258,-2-1 0,-5-3-129,-2 4-129,-7-1 0,0 12-387,-8-6-1161,2 17-3096,-10 5 129,16 11-387,-28 0-129</inkml:trace>
          <inkml:trace contextRef="#ctx0" brushRef="#br0" timeOffset="24195.6424">15567 361 12255,'16'0'4902,"-16"0"-516,9 38 387,-7 3-3741,-2-4-387,0 15-129,-2-3-258,-1 5-258,3-1-258,-7-16-516,10 6-1935,-3-25-1935,0-18 0,0 0-258,11-32-387</inkml:trace>
          <inkml:trace contextRef="#ctx0" brushRef="#br0" timeOffset="24320.4427">15631 235 7869,'-16'-85'2967,"16"65"-1032,0 20-1806,-12-26-2064,17 36-1548,-5-10-387</inkml:trace>
          <inkml:trace contextRef="#ctx0" brushRef="#br0" timeOffset="24897.6437">16017 290 10191,'0'0'4515,"-21"-9"-258,-2 9 129,0 2-2322,3 25-1290,-8-2 0,10 14-258,-3-2 0,10 8-387,4 1 129,7 2-387,0 0 0,12-9-129,8 0-129,1-16-129,9 2-129,-6-25-516,11 9-516,-13-18 129,13 0 258,-14-16 258,8 7 516,-8-5 258,-1 0 516,1 11 516,-12-13 645,11 20 0,-13-15 258,14 20-387,-21 0-387,34-18-129,-15 8-258,12 4-129,-5-4-129,6 3 0,-3-6 0,-2-1-129,-6-2 0,-5-2 0,-11-3-129,-5 1 258,-2-1-258,-14 3 129,-1 4-129,-6 5 0,-2 5 0,-2 4-129,4 9 129,0 9-258,3 9 129,4 5 0,5 7 129,10 9 0,1 0 0,16 2 0,9-1-129,10-8-129,17 5-645,-4-21-3483,21-9-258,8-16-129,3-7-387</inkml:trace>
        </inkml:traceGroup>
        <inkml:traceGroup>
          <inkml:annotationXML>
            <emma:emma xmlns:emma="http://www.w3.org/2003/04/emma" version="1.0">
              <emma:interpretation id="{F9D64396-1EA6-4D91-87C0-385FB5601C81}" emma:medium="tactile" emma:mode="ink">
                <msink:context xmlns:msink="http://schemas.microsoft.com/ink/2010/main" type="inkWord" rotatedBoundingBox="19277,870 19973,857 19988,1655 19292,1668"/>
              </emma:interpretation>
              <emma:one-of disjunction-type="recognition" id="oneOf6">
                <emma:interpretation id="interp30" emma:lang="en-US" emma:confidence="1">
                  <emma:literal>is</emma:literal>
                </emma:interpretation>
                <emma:interpretation id="interp31" emma:lang="en-US" emma:confidence="0">
                  <emma:literal>'is</emma:literal>
                </emma:interpretation>
                <emma:interpretation id="interp32" emma:lang="en-US" emma:confidence="0">
                  <emma:literal>"is</emma:literal>
                </emma:interpretation>
                <emma:interpretation id="interp33" emma:lang="en-US" emma:confidence="0">
                  <emma:literal>'Is</emma:literal>
                </emma:interpretation>
                <emma:interpretation id="interp34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25350.0445">17585 40 10707,'7'-62'3999,"-7"42"-258,0 20-645,10 14-4644,-10 4-2064,7 14-516,-7-4 0,11 13-387</inkml:trace>
          <inkml:trace contextRef="#ctx0" brushRef="#br0" timeOffset="25194.0443">17609 408 9933,'18'12'4902,"2"2"-129,-20-14-258,16 15-1677,-6 6-2193,-8-3-129,7 8-129,-4-1-129,1 0-129,-1 2-258,-3-8-129,3 6-387,-5-25-2580,-9 9-1419,9-9-129,-14-16-258,3-5-258</inkml:trace>
          <inkml:trace contextRef="#ctx0" brushRef="#br0" timeOffset="25693.2451">18120 335 12900,'48'-6'4902,"-48"6"-516,0 0 129,-11 0-3999,-7 6-387,-5 4-129,0 3-258,2 5 0,-4-2-129,11 3 129,3-3-129,11 7 129,4-1 129,15-1 129,8 4 129,1 0 129,10 7 0,-4-7 129,3 7 0,-9-11 0,-1 7 129,-11-12 0,-2 2 0,-14-18 0,0 20-129,-16-17-129,-14 1-258,-7-1-258,-17-6-774,12 3-3225,-21-6-387,5-1-516,1-3 0</inkml:trace>
        </inkml:traceGroup>
        <inkml:traceGroup>
          <inkml:annotationXML>
            <emma:emma xmlns:emma="http://www.w3.org/2003/04/emma" version="1.0">
              <emma:interpretation id="{E9164E8C-4091-4781-8F07-9874BD03AF6B}" emma:medium="tactile" emma:mode="ink">
                <msink:context xmlns:msink="http://schemas.microsoft.com/ink/2010/main" type="inkWord" rotatedBoundingBox="20859,892 21684,876 21699,1668 20873,1683"/>
              </emma:interpretation>
              <emma:one-of disjunction-type="recognition" id="oneOf7">
                <emma:interpretation id="interp35" emma:lang="en-US" emma:confidence="1">
                  <emma:literal>in</emma:literal>
                </emma:interpretation>
                <emma:interpretation id="interp36" emma:lang="en-US" emma:confidence="0">
                  <emma:literal>ih</emma:literal>
                </emma:interpretation>
                <emma:interpretation id="interp37" emma:lang="en-US" emma:confidence="0">
                  <emma:literal>'in</emma:literal>
                </emma:interpretation>
                <emma:interpretation id="interp38" emma:lang="en-US" emma:confidence="0">
                  <emma:literal>im</emma:literal>
                </emma:interpretation>
                <emma:interpretation id="interp39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26052.0458">19173 409 12513,'18'-1'5031,"-18"1"-516,18 12 258,-6 9-4128,-7-1-129,8 12 0,-6 0-258,2 5 0,-2-1-387,-5-4-129,1 0-129,-3-16-387,0 10-1806,0-26-2193,0 0-129,-19-28 0,12-8-387</inkml:trace>
          <inkml:trace contextRef="#ctx0" brushRef="#br0" timeOffset="26161.246">19228 159 6192,'2'-102'3612,"-6"54"-774,8 32-774,-4 16-3999,-9-14-1290,9 23-645,0-9 129</inkml:trace>
          <inkml:trace contextRef="#ctx0" brushRef="#br0" timeOffset="26535.6466">19417 285 7353,'39'73'4515,"-25"-38"0,4 8-387,-9 7-2064,-9-13-774,9 8-516,-9-10-387,0-1-129,0-9-129,0-4 0,-2-5-129,2-16 129,0 0-129,0 0 129,2-9 129,10-7 0,-1-10 0,8 1 129,1-13 0,7 10 0,-4-6 129,3 11-129,-4-2 0,1 11-129,-4 5 129,3 9-258,-6 9 129,3 12-129,-3 8-129,4 6-129,7 10-258,-8-12-2580,15 8-1935,3-2 0,4-10-387,5-6-774</inkml:trace>
        </inkml:traceGroup>
      </inkml:traceGroup>
      <inkml:traceGroup>
        <inkml:annotationXML>
          <emma:emma xmlns:emma="http://www.w3.org/2003/04/emma" version="1.0">
            <emma:interpretation id="{979CFD63-1B31-419C-B0CF-BBDE9C1A8734}" emma:medium="tactile" emma:mode="ink">
              <msink:context xmlns:msink="http://schemas.microsoft.com/ink/2010/main" type="line" rotatedBoundingBox="2065,2668 9439,2593 9447,3424 2073,3499"/>
            </emma:interpretation>
          </emma:emma>
        </inkml:annotationXML>
        <inkml:traceGroup>
          <inkml:annotationXML>
            <emma:emma xmlns:emma="http://www.w3.org/2003/04/emma" version="1.0">
              <emma:interpretation id="{DB5BB78D-3204-4CFE-A5E8-4268EACDDE20}" emma:medium="tactile" emma:mode="ink">
                <msink:context xmlns:msink="http://schemas.microsoft.com/ink/2010/main" type="inkWord" rotatedBoundingBox="2065,2668 9439,2593 9447,3424 2073,3499"/>
              </emma:interpretation>
              <emma:one-of disjunction-type="recognition" id="oneOf8">
                <emma:interpretation id="interp40" emma:lang="en-US" emma:confidence="0">
                  <emma:literal>saturation</emma:literal>
                </emma:interpretation>
                <emma:interpretation id="interp41" emma:lang="en-US" emma:confidence="0">
                  <emma:literal>saturation _</emma:literal>
                </emma:interpretation>
                <emma:interpretation id="interp42" emma:lang="en-US" emma:confidence="0">
                  <emma:literal>saturation -</emma:literal>
                </emma:interpretation>
                <emma:interpretation id="interp43" emma:lang="en-US" emma:confidence="0">
                  <emma:literal>saturation.</emma:literal>
                </emma:interpretation>
                <emma:interpretation id="interp44" emma:lang="en-US" emma:confidence="0">
                  <emma:literal>saturation •</emma:literal>
                </emma:interpretation>
              </emma:one-of>
            </emma:emma>
          </inkml:annotationXML>
          <inkml:trace contextRef="#ctx0" brushRef="#br0" timeOffset="27799.2488">654 2098 8772,'0'0'4257,"4"-16"258,-4 16-387,0 0-2451,-31 0-774,14 4-129,-12 1-516,4 6 0,-1 1-258,2 4 129,3 0-129,5 2-129,7-1 0,7 1 0,2 0 129,0-18 0,34 27 0,-4-11 129,10-4 129,6 6 0,4-6 0,1 3 0,-1-1 0,-4 5 0,-7-3 0,-5 2 0,-12-5-129,-5 4 129,-17-17 0,9 29 0,-9-29 129,-16 25-129,-9-18 0,-8 3 0,-8-4-129,-7-3 0,-6-3-129,-3 0-129,2 0 0,2-10-129,7 3-129,3-8-129,14 10-258,-3-13-1290,32 18-1935,-16-16-516,16 16-387,0 0 0</inkml:trace>
          <inkml:trace contextRef="#ctx0" brushRef="#br0" timeOffset="28626.0503">1175 2382 9546,'20'-25'4773,"-20"25"-387,0-17-258,0 17-2709,-20-9-387,1 5-387,3 4-258,-4 0-258,1 7-129,3 0 0,-4 2-129,2 2 129,18-11-129,-25 28 0,25-28 0,-10 34 0,6-12-129,4 2 0,0-2 0,7-1 0,-1-3 258,-6-18 129,19 23 129,-19-23 0,23 0 129,-23 0 129,25-11 0,-14-5 0,7 2-129,-4-5-129,4 1-129,-4 0 129,2 2-258,-16 16 129,28-27-129,-28 27 0,25-12-129,-25 12 129,27 0 0,-27 0-129,27 21 0,-11-3 0,0 0 0,3 0-129,-3-4 0,4 2-258,-20-16-258,37 10-645,-37-10-774,30-17-387,-19-12-387,5 1-129,-7-15 258,9 0 129,-9-17 645,5 1 1677,-2-10 1935,-6-4 774,6 7 774,-10-3 258,8 16-129,-10-4-387,6 27-129,-8-8-903,2 38-645,0-19-516,0 19-129,0 14-129,0 9-129,0 9 0,2 11 0,3 7-129,4 14 129,-4 3-129,3 4 0,-1 0-129,2 2 0,-2-7-258,2-7 129,1-6-129,-1-14 0,5-5 0,-7-13-258,8-1 0,-15-20-645,16 5-645,-16-14-1290,0-9-1032,-7 1-774,-11-10 129,0 0-516</inkml:trace>
          <inkml:trace contextRef="#ctx0" brushRef="#br0" timeOffset="28797.6506">1423 2299 3483,'-25'-14'4515,"25"14"0,0 0 0,25 14-1677,-1-12-903,23 10 0,-6-10-387,17 5-774,1-5-645,5-2-1161,9-7-3225,9 1 0,-2-8-387,5 7-516</inkml:trace>
          <inkml:trace contextRef="#ctx0" brushRef="#br0" timeOffset="30061.2528">2118 2210 6063,'25'-13'4257,"-25"13"0,0 0-387,2 11-1806,-2-11-903,3 37-387,-3-15 0,6 13-129,-5-3-258,8 9 258,-5-3-387,5-1 0,-6-5-129,4-4 0,-1-3 129,-1-7-129,-5-18 129,13 16 0,-13-16 0,17-2 129,-6-16-129,7-1 129,-4-11-258,7-1 129,-3-9-129,2 0 0,-4 3 0,0 3 0,-6 6 0,-1 3-129,-9 25 0,9-25 0,-9 25-129,0 0 129,4 13-129,-2 3 129,3 5 0,2 6 0,2-1 0,5 6 129,0 0-129,6-3 129,-1-3 0,1-3 129,0-7-129,-1-1 0,1-10 129,3-5 0,-5 0 0,3-9 0,-3-10 0,1-1-129,-3-8 0,-1-3-129,-7-2 129,-6-5-387,-2 4 129,0 1-129,-9 4-129,-8 1 0,1 10 0,-6 2-129,6 9 129,-5-2 0,21 9 0,-27-5 129,27 5-129,0 0 129,0 0 129,0 0 0,0 0 129,14-4 129,6 2 0,7 1 0,-1-3 129,8 4 0,-4-3 0,1 3-129,-3 0 0,-1 0 0,-6 7-129,-1 3 129,-3 4-129,1 6 0,-4 1 129,2 6-129,2 0 0,-2 3 0,4 2-129,-4-2-258,3 4-129,-10-9-516,16 9-645,-19-18-903,20 7-516,-3-11-1677,0-7 129,13-1-258,-2-6 387</inkml:trace>
          <inkml:trace contextRef="#ctx0" brushRef="#br0" timeOffset="30482.4535">3477 2368 7869,'34'-59'4644,"-29"36"129,-5 0-516,-5-2-1677,5 25-645,-18-23-774,18 23-387,-27-2-258,11 2-258,-3 8-129,-1 4 0,2 4-129,1 4 0,2-3-129,5 5 129,4-1-129,5 2 129,1 2-258,0-2 129,7 2-129,3-4 129,3-3 0,3-4 129,0-5 0,2-7 129,1-2 129,4-11 0,-1-8 129,1-3-129,-5-1 129,1 2-258,-1 3-129,-4 2 0,-14 16 0,25-9 0,-25 9-129,18 16-129,-7 4 0,-3 3 0,5 2 0,-2-2 0,6 2-258,-17-25-387,41 28-1032,-23-26-2580,7-4 0,9-15-387,1-12-258</inkml:trace>
          <inkml:trace contextRef="#ctx0" brushRef="#br0" timeOffset="31028.4545">4119 1734 11223,'-23'-15'4773,"23"15"-129,-5 15 0,-10 2-3741,19 26-258,-2 1 0,10 20 129,-5 4-387,2 10 0,-2-1-258,-1 3-129,-3-6-258,-3-10 129,2-7-258,-2-16 0,0-2-258,-7-23-387,7 0-516,-21-16-516,21 0 387,-34-30 0,34 30 0,-45-45 0,26 22 258,-8-3 903,6 3 645,6 7 516,-1 0 387,16 16 0,0 0 0,0 0 387,0 0-129,11-6 0,9 3-129,22 3-258,-1 0 129,20 0-387,-4 0 0,7 0-258,-11-4 0,0 4 0,-13-2-129,-10 2 0,-14 0 0,-16 0 0,0 0-129,14 11 129,-14-11-258,0 27 129,0-10-258,2 3-129,3 8-258,-5-8-645,7 10-2193,-7-5-1290,0-9-129,0-16-387,-5 16 0</inkml:trace>
          <inkml:trace contextRef="#ctx0" brushRef="#br0" timeOffset="31153.2547">4361 1911 5160,'-14'-53'2580,"14"53"-2580,0 0-516,-4 30-3096,-6 2 129</inkml:trace>
          <inkml:trace contextRef="#ctx0" brushRef="#br0" timeOffset="31465.2553">4752 2194 7353,'0'0'3870,"-14"-5"129,14 5-129,-19 24-3096,3-6-129,5 11 0,-3-6-129,10 9 129,-1-7-129,5 5 0,0-5-258,12 3 129,1-12 387,6 6-129,-19-22 0,34 14 0,-34-14-129,34-2 0,-34 2-258,23-37-645,-5 21-1290,-15-16-2193,6-2-516,4 2-645,-4-4-129</inkml:trace>
          <inkml:trace contextRef="#ctx0" brushRef="#br0" timeOffset="31824.0559">4882 2157 7869,'0'-18'4515,"0"18"258,0 0-516,0 0-1677,0 12-903,0-12-774,20 32-258,-8-14-129,10 10-258,-5-3 0,1 2-258,2 1-129,-8-4 0,2-5-129,-5-3 129,-9-16 0,20 16 129,-20-16-129,28-3 258,-12-17 129,6-1 0,-3-8 129,4 3-129,-3-3 0,-2 6-129,-6 3 129,-12 20-258,20-14 0,-20 14 129,16 18-258,-11 3 129,6 10-258,-4-1 0,9 5-129,-5-3-129,12 6-258,-11-17-645,20 9-1419,-7-10-1806,0-11 0,14-6-129,-2-5-129</inkml:trace>
          <inkml:trace contextRef="#ctx0" brushRef="#br0" timeOffset="32120.4564">5837 2254 6192,'20'-5'4644,"-20"5"-258,0 0 129,21-16-1806,-5 20-1419,-16-4-258,45 10 0,-4-8-129,32 7-258,19-9-129,27 3-129,18-3-129,16 0 0,11-1-129,7-3 0,-4-1-129,-11 1 129,-20-1-129,-21 3 129,-17 0-129,-21 2 0,-20 0-258,-24-1-129,-10 1-774,-31 0-3483,-17 0 129,-15 0-516,-15-11-129</inkml:trace>
        </inkml:traceGroup>
      </inkml:traceGroup>
    </inkml:traceGroup>
    <inkml:traceGroup>
      <inkml:annotationXML>
        <emma:emma xmlns:emma="http://www.w3.org/2003/04/emma" version="1.0">
          <emma:interpretation id="{DF9996A6-57CC-45A6-A1BB-BABC6D45C3C3}" emma:medium="tactile" emma:mode="ink">
            <msink:context xmlns:msink="http://schemas.microsoft.com/ink/2010/main" type="paragraph" rotatedBoundingBox="2126,4104 17562,3709 17623,6100 2187,64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69AFBD-E12C-4CF1-AED6-7BCF4DE99D7C}" emma:medium="tactile" emma:mode="ink">
              <msink:context xmlns:msink="http://schemas.microsoft.com/ink/2010/main" type="line" rotatedBoundingBox="2126,4104 17562,3709 17623,6100 2187,6494"/>
            </emma:interpretation>
          </emma:emma>
        </inkml:annotationXML>
        <inkml:traceGroup>
          <inkml:annotationXML>
            <emma:emma xmlns:emma="http://www.w3.org/2003/04/emma" version="1.0">
              <emma:interpretation id="{0BE29F2C-48D5-44E8-A71C-CE22790C89BD}" emma:medium="tactile" emma:mode="ink">
                <msink:context xmlns:msink="http://schemas.microsoft.com/ink/2010/main" type="inkWord" rotatedBoundingBox="2137,4559 5023,4486 5050,5552 2165,5626"/>
              </emma:interpretation>
              <emma:one-of disjunction-type="recognition" id="oneOf9">
                <emma:interpretation id="interp45" emma:lang="en-US" emma:confidence="0">
                  <emma:literal>Ipse</emma:literal>
                </emma:interpretation>
                <emma:interpretation id="interp46" emma:lang="en-US" emma:confidence="0">
                  <emma:literal>Ipso</emma:literal>
                </emma:interpretation>
                <emma:interpretation id="interp47" emma:lang="en-US" emma:confidence="0">
                  <emma:literal>Isis.</emma:literal>
                </emma:interpretation>
                <emma:interpretation id="interp48" emma:lang="en-US" emma:confidence="0">
                  <emma:literal>Isis,</emma:literal>
                </emma:interpretation>
                <emma:interpretation id="interp49" emma:lang="en-US" emma:confidence="0">
                  <emma:literal>IDE</emma:literal>
                </emma:interpretation>
              </emma:one-of>
            </emma:emma>
          </inkml:annotationXML>
          <inkml:trace contextRef="#ctx0" brushRef="#br0" timeOffset="50528.4888">540 3717 9159,'0'0'4644,"0"0"-258,0 0-258,-9-25-1032,25 25-1161,2-12-645,25 5-516,7-6-258,17 4-129,3 2-258,8 0-258,2 7-516,-11-3-1419,1 3-2451,-19 14-258,-21 2-258,-17 7-129</inkml:trace>
          <inkml:trace contextRef="#ctx0" brushRef="#br0" timeOffset="50762.4892">464 4437 8385,'5'43'4515,"-5"-43"129,29 30-387,-8-11-1419,4-10-1419,19 11-516,1-9-516,12 1-387,8 6-1161,0-2-3225,0-14 258,5 5-645,-10-7 129</inkml:trace>
          <inkml:trace contextRef="#ctx0" brushRef="#br0" timeOffset="50216.4882">798 3781 13287,'6'-62'5031,"-5"37"-258,-1 4 0,0 21-3225,-1-25-645,1 25-129,0 0-387,0 32-129,0 3-129,1 13 0,1 9 0,0 9 0,0 5 0,1 2-129,1-2 0,-1-3 0,-1-4 0,-2-13-129,4-5-258,-4-14 129,0-1-258,0-31-258,0 23-516,-18-36-516,18 13-774,-9-44-1548,-2 3-516,6-5-258,-4-9-387,4 3 774</inkml:trace>
          <inkml:trace contextRef="#ctx0" brushRef="#br0" timeOffset="51246.0899">1367 4275 11610,'-23'-81'4773,"23"52"-258,0 29 129,38-7-2709,-12 7-903,15 16-258,-3 0-129,10 16-129,-9-2-129,3 8-129,-4-1 0,-8 0-129,-10-1 0,-12-1 0,-8-1-129,-14-4-129,-14 0-129,-15-6-129,-3 4-129,-11-14-387,7 11-516,-12-21-1419,10 5-1806,11-4-129,6-5-129,12 2-387</inkml:trace>
          <inkml:trace contextRef="#ctx0" brushRef="#br0" timeOffset="50980.8896">1412 4254 14835,'0'-16'5031,"0"16"-129,11 14-258,-4 22-3741,-6-1-387,8 17 129,-2-1-258,4 4-387,0 4-258,-6-14-516,11 8-1032,-11-23-3096,-1-10 129,-4-20-258,0 0-387</inkml:trace>
          <inkml:trace contextRef="#ctx0" brushRef="#br0" timeOffset="51636.0905">2136 4311 10836,'10'-27'4515,"-10"27"-129,-16-9-129,-1 6-2580,17 3-903,-23 10-387,15 6-129,8-16-129,-8 31-129,8-14 129,10 1-129,8-2 129,10 2 129,3-4 0,8 4 129,-4-6 0,3 6 0,-10-7 0,1 3 0,-13-3 0,-6 5-129,-10-16 0,-7 21-258,-14-10-129,-13-2-258,2 5-516,-21-14-1806,6 3-2064,-1-1 0,8-2-258,6 0-258</inkml:trace>
          <inkml:trace contextRef="#ctx0" brushRef="#br0" timeOffset="51854.4909">2703 4350 13545,'80'0'4902,"-41"0"-129,1 0-129,-14-5-3354,19 5-645,-6 1-516,-4 1-387,5 11-774,-40-13-2709,26 8-1032,-26-8-129,0 16-129,0-16-387</inkml:trace>
          <inkml:trace contextRef="#ctx0" brushRef="#br0" timeOffset="52026.0911">2837 4506 11610,'33'15'4773,"7"-8"-516,0-7 129,9 0-3483,9 0-2838,6-6-1935,18 6-516,-11-10-258,8 6-645</inkml:trace>
        </inkml:traceGroup>
        <inkml:traceGroup>
          <inkml:annotationXML>
            <emma:emma xmlns:emma="http://www.w3.org/2003/04/emma" version="1.0">
              <emma:interpretation id="{2A4C32CE-DA54-42D0-B098-F6BE1404839F}" emma:medium="tactile" emma:mode="ink">
                <msink:context xmlns:msink="http://schemas.microsoft.com/ink/2010/main" type="inkWord" rotatedBoundingBox="5848,4008 17562,3709 17623,6100 5909,6399"/>
              </emma:interpretation>
              <emma:one-of disjunction-type="recognition" id="oneOf10">
                <emma:interpretation id="interp50" emma:lang="en-US" emma:confidence="0">
                  <emma:literal>Maw-vas-rip</emma:literal>
                </emma:interpretation>
                <emma:interpretation id="interp51" emma:lang="en-US" emma:confidence="0">
                  <emma:literal>Gnaw-vas-rip</emma:literal>
                </emma:interpretation>
                <emma:interpretation id="interp52" emma:lang="en-US" emma:confidence="0">
                  <emma:literal>Gnaw-vas-rep</emma:literal>
                </emma:interpretation>
                <emma:interpretation id="interp53" emma:lang="en-US" emma:confidence="0">
                  <emma:literal>Macaw-vas-rip</emma:literal>
                </emma:interpretation>
                <emma:interpretation id="interp54" emma:lang="en-US" emma:confidence="0">
                  <emma:literal>Gnaw-vas-ripe</emma:literal>
                </emma:interpretation>
              </emma:one-of>
            </emma:emma>
          </inkml:annotationXML>
          <inkml:trace contextRef="#ctx0" brushRef="#br0" timeOffset="63367.3113">9441 3152 13416,'-3'-23'4644,"3"23"-258,0 0 258,-34 21-3612,25 25-387,-12 8 0,1 20 0,-8 10-129,3 21-129,-4 5 129,8 20-129,3 7-129,7 7 0,6 3-129,5-1 0,4-6 1,15-3-130,8-11 0,9-12 0,6-16 0,10-13 0,10-8 0,13-12-130,12-6-128,4-16-129,8-2-516,-15-27-1677,3-2-2322,-7-12 129,-11-7-387,-17-18-129</inkml:trace>
          <inkml:trace contextRef="#ctx0" brushRef="#br0" timeOffset="63866.5122">9962 3703 12771,'-26'-34'4902,"26"34"-387,-13-19 258,13 19-2193,0 0-1935,20 5-129,7 25-129,3 8 129,9 13-258,0 8 129,7 14-129,-1 7 1,-4 1-259,-6-1 0,-6-9 0,-6-12 0,-4-11 0,-8-12 0,0-19 0,-11-17 0,12-16 0,-8-21 0,1-13 0,0-15 0,4-10 0,2-12 0,0-2 0,1-2 0,1 6 0,-1 9 0,-1 8 0,1 18 0,-8 4-646,8 26-773,-12-3-1419,0 23-1935,0 0-387,4 27 129,-1 1-129</inkml:trace>
          <inkml:trace contextRef="#ctx0" brushRef="#br0" timeOffset="64490.5133">10814 3996 14964,'0'0'4773,"-16"13"-258,16-13 0,-24 39-3999,4-14 0,9 10-129,-5 3-258,6 6 129,3 0-258,5 3 129,2-1-129,3-4 0,10-4 0,8-4 129,4-10-129,5-6 129,0-7 0,3-11 0,-5-4 0,-1-10 0,-6-9 0,-7-5 0,-7-3 0,-7-1-129,-3 2-129,-13 2 0,-4 5 129,-3 0-258,4 8 129,-3 3 0,4 5 0,18 7 0,-23-11 0,23 11 0,0 0 129,0 0 0,0 0 0,20-12 129,-4 6 129,3 6 0,5-3 0,2 3 0,1-4 0,5 4 0,-4 0-129,4 2 129,0 3-258,-1 11 0,-1 2 130,-5 9-130,-2 5 0,-5 2-130,-6 6-257,-7-4-129,6 10-387,-11-17-774,7 8-1935,-1-10-1290,8-10 0,9-6-129,7-11-258</inkml:trace>
          <inkml:trace contextRef="#ctx0" brushRef="#br0" timeOffset="64833.7139">11759 4172 11868,'-16'-66'4773,"-9"43"-387,-2 11 258,1 10-2322,-6-5-1548,14 9-129,-3 5-258,21-7-129,-27 27-258,20-10 0,3 3 0,4 1 0,7 2 0,11 2 129,3-3 0,8 4 0,3-4 129,4 6 129,-4-7-129,3 4 129,-8-7 0,-2 1 0,-9-1-128,-7 0-259,-9-18 0,-7 27 0,-15-13 0,-13-9-259,-1 6-644,-19-11-1290,5 0-2580,0-2-129,6-5-129,6-4-258</inkml:trace>
          <inkml:trace contextRef="#ctx0" brushRef="#br0" timeOffset="65052.1143">12101 4046 16125,'67'-5'4644,"-30"3"129,3 7-774,-8-5-3483,14 7-387,0 2-258,-1-9-903,8 0-3354,-7 2-129,-5-2-387,2-5 0</inkml:trace>
          <inkml:trace contextRef="#ctx0" brushRef="#br0" timeOffset="65395.3149">12766 3756 15222,'0'0'4902,"0"0"0,0 15-258,9 2-3612,16 19-258,-4-2 0,9 14-257,-1 1-517,4 8 0,-4-2 0,-1-5 0,-5-7 0,-5-6 0,-5-16 0,-13-21 0,18 0 0,-15-30 0,-3-14 0,0-11 0,0-11 0,0-11 0,0-1 0,0-2 0,0 7 0,0 4 0,0 16-517,-2-2-902,9 30-1935,-7 7-1806,0 18 387,0 0-516,0 12 0</inkml:trace>
          <inkml:trace contextRef="#ctx0" brushRef="#br0" timeOffset="65769.7154">13271 3916 13287,'73'18'4902,"-36"-13"-516,8-1 387,1 8-3096,-3-12-1032,15 0-387,-1 0-516,-5-1-387,7 1-1161,-20-4-2064,-7-5-645,-9 2-129,-23 7-387,0 0 774,0 0 1419,-9-11 1548,-11 11 1419,-3 2 3225,7 19 903,-5-5 129,10 15 129,-1 2-903,1 1-774,11 20-774,0-10-645,11 18-387,-4-7-387,7 6-387,0-4-387,-3-11-516,9 0-1677,-12-14-2193,-8-32 129,0 21-516,0-21 0</inkml:trace>
          <inkml:trace contextRef="#ctx0" brushRef="#br0" timeOffset="66034.9157">13933 3523 13545,'85'13'5160,"-32"14"-516,6 12 258,-4 5-3483,13 27-516,-8 7-258,3 20-129,-17 7 0,-9 7-258,-17 0 1,-18-4-259,-10-1-130,-24-16-257,-5-2-1032,-20-25-3225,0-16-258,-3-15 0,1-11-387</inkml:trace>
          <inkml:trace contextRef="#ctx0" brushRef="#br0" timeOffset="66627.7167">14438 2949 10320,'32'-75'5031,"-11"50"-129,6 8 0,3 17-1032,-12 1-2967,18 24-258,-12 7-129,5 18 0,-11 9-387,-2 10 129,-11 4-129,-3 4 0,-2-4 0,-6-9-129,-4-11 0,-1-10 0,6-11 0,5-11 129,19-10-129,24-11 129,19-9 1,20-12-130,18-12 0,21-7 0,10-8 0,6 1 0,-5 5 0,-16 1-130,-17 14-257,-26 2-516,-9 25-1419,-34 5-2580,-24 11 0,-13 6-516,-20 1 0</inkml:trace>
          <inkml:trace contextRef="#ctx0" brushRef="#br0" timeOffset="52728.0925">4194 4627 10965,'62'6'4902,"-33"-8"-129,-1-11 258,-10-13-2967,25 6-645,-19-24-258,19-4-387,-11-18-129,5-9-258,-3-14 0,2-7-258,-6-7-129,-1-3-129,-3 3 0,-1 7 129,-7 12-129,-4 13 0,-3 14-129,-8 16 0,-1 18 129,-2 23 0,0 0 0,-18 16 0,8 14 0,3 9 129,3 8 0,4 6 129,0 0 129,14 2-129,4-1 0,5-5 0,2-4 129,2-4-129,-2-11-129,-2-7 129,0-10 0,0-10 0,2-5-129,-2-15 129,-2-12-129,1-8 130,-3-8-260,-3-6 130,-3-2-129,-4-3 129,-6 8-129,-3 4 0,0 7 0,-3 8 129,-3 11-129,6 18 129,0 0-129,0 0 129,-10 16 0,10 15 0,12 6 258,8 7-258,3 10 129,7 6 0,6 1-129,3-3-258,5 6-258,-10-18-645,16 15-1677,-18-24-2064,0-12 0,-7-12-387,-4-10 0</inkml:trace>
          <inkml:trace contextRef="#ctx0" brushRef="#br0" timeOffset="53086.8932">5539 3893 13287,'17'-11'4902,"-1"11"-258,2 15 258,9 13-3612,-11-3-387,11 12-129,-10 4-387,1 4-129,-5 1-387,-6-5 0,0 0-129,-5-13 0,-1-3 0,-1-25-129,0 0 129,6-9 129,-1-19 258,4-6 0,-2-11 258,6 1-129,-5-2 129,7 8 0,-6 6-129,5 8 0,-4 6 0,-10 18-129,29 0 0,-10 14-129,1 14-129,0 8-129,6 14-387,-6-13-645,23 15-2451,-6-15-1161,7-10 0,8-17-387,12-11-387</inkml:trace>
          <inkml:trace contextRef="#ctx0" brushRef="#br0" timeOffset="53586.094">6759 3692 14577,'-21'-97'4902,"-10"65"-258,-3 8 0,-14 8-3612,15 16-516,-5 4-258,6 17 0,0 6-129,4 7 0,5 7 0,5 7-129,7 5 129,8-2-258,3 1 0,14-6 0,9-3 0,2-9-129,5-8 0,0-11 129,2-8-129,0-7 258,-1-15 0,-5-4 129,-3-10 0,1 3 129,-8-6 0,-2 7 129,-5 0-129,-2 7 0,-7 18 0,3-18-129,-3 18 0,0 13-129,4 10 0,3 5 0,6 8-129,3 5 129,5 3 0,6-1 0,1-4 0,4-5 0,0-9 0,-2-7 129,1-13-129,-7-5 129,0-11 0,-7-14 0,-6-8 0,-6-8-258,-5 0-129,-3-5-516,-3 17-1548,-11-8-2451,-3 7-129,-1 8-258,5 6-258</inkml:trace>
          <inkml:trace contextRef="#ctx0" brushRef="#br0" timeOffset="53913.6946">7049 3834 11352,'51'20'5160,"-24"-4"-516,3 2 258,4 14-2322,-5-16-1161,15 14-516,-7-3-516,3-1-129,-3 1-516,-9-9-258,6 5-645,-34-23-1161,39 0-2193,-39 0-129,31-18 1290,-31-14 1548,12 2 1161,-8-7 516,-4-8 903,8 20 1806,-8-5 1806,-1 7 0,-8 0-1161,9 23-1548,-18 0-645,7 21-516,-8 8-129,1 10-258,-5 5-129,-6 4-387,6 21-1290,-3-10-2709,-3-4-516,2-5 0,2-9-387</inkml:trace>
          <inkml:trace contextRef="#ctx0" brushRef="#br0" timeOffset="85441.3501">7986 3670 14061,'-9'-24'4644,"4"7"-129,5 17 0,0 21-3612,0 6-387,12 14-129,3 1 0,2 13 0,1 1-129,2 4-129,-2-1 0,-4-4-129,0-7-129,-5-9 129,-4-9 0,-3-14-129,-2-16 129,0 0 0,2-23 129,1-7 0,-1-13 129,4 1 0,-1-8 0,4 5 129,-2 4-129,4 8-129,-3 2 129,7 14-128,-15 17-130,33-2 0,-11 14 0,4 15 0,1 10 0,2 8 0,-1 3 0,-1 0 0,-6-7 0,-1-4 0,-8-16 0,-12-21 0,20 0 0,-11-24 0,-4-26 0,2-14 0,0-16 0,6-11 0,-4-11 0,3-4 0,-1 6 0,1 13 0,1 16 0,-8 10 0,6 26 0,-11 8-1678,0 27-3224,1 36-258,-1 12 0,0 10-387</inkml:trace>
        </inkml:traceGroup>
      </inkml:traceGroup>
    </inkml:traceGroup>
    <inkml:traceGroup>
      <inkml:annotationXML>
        <emma:emma xmlns:emma="http://www.w3.org/2003/04/emma" version="1.0">
          <emma:interpretation id="{584D460E-6F33-4650-BCE3-E8564A7A4C26}" emma:medium="tactile" emma:mode="ink">
            <msink:context xmlns:msink="http://schemas.microsoft.com/ink/2010/main" type="paragraph" rotatedBoundingBox="606,7512 8866,5664 9383,7975 1123,98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FBE625-2869-487B-BE6E-C052CD9E761D}" emma:medium="tactile" emma:mode="ink">
              <msink:context xmlns:msink="http://schemas.microsoft.com/ink/2010/main" type="line" rotatedBoundingBox="606,7512 8866,5664 9383,7975 1123,9823"/>
            </emma:interpretation>
          </emma:emma>
        </inkml:annotationXML>
        <inkml:traceGroup>
          <inkml:annotationXML>
            <emma:emma xmlns:emma="http://www.w3.org/2003/04/emma" version="1.0">
              <emma:interpretation id="{8D30D0A2-F265-49B6-9C44-4D40AD90C39A}" emma:medium="tactile" emma:mode="ink">
                <msink:context xmlns:msink="http://schemas.microsoft.com/ink/2010/main" type="inkWord" rotatedBoundingBox="758,8193 1676,7987 1822,8640 904,8845"/>
              </emma:interpretation>
              <emma:one-of disjunction-type="recognition" id="oneOf11">
                <emma:interpretation id="interp55" emma:lang="en-US" emma:confidence="1">
                  <emma:literal>-s</emma:literal>
                </emma:interpretation>
                <emma:interpretation id="interp56" emma:lang="en-US" emma:confidence="0">
                  <emma:literal>ps</emma:literal>
                </emma:interpretation>
                <emma:interpretation id="interp57" emma:lang="en-US" emma:confidence="0">
                  <emma:literal>Is</emma:literal>
                </emma:interpretation>
                <emma:interpretation id="interp58" emma:lang="en-US" emma:confidence="0">
                  <emma:literal>As</emma:literal>
                </emma:interpretation>
                <emma:interpretation id="interp5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69326.5218">-897 7354 13545,'-14'-14'4644,"14"14"-129,0 0 0,5-21-3483,13 21-387,1-2-129,15 2 129,2-4-129,12 4-129,3 0-129,10 0 0,1-1-129,0 1-258,-1 0 0,-11-2-387,0 5-1032,-17-1-2838,-15 0-516,-18-2 0,0 0-387</inkml:trace>
          <inkml:trace contextRef="#ctx0" brushRef="#br0" timeOffset="69732.1225">-870 7575 9675,'55'16'4902,"-18"-13"-258,15 1-258,1 5-1032,4-13-2193,20 1-516,-3-11-258,5-2-258,-5-6-258,-4-6-258,-3 1-645,-22-14-516,-1 9-645,-30-12-645,-1 10-129,-22-11 129,-5 13 1290,-17-3 1290,-1 1 774,6 13 645,-5-6 774,31 27 516,-28-23 387,28 23 129,11-4-1161,23 13-774,-6 4-129,18 15 0,-7-1 0,8 12-129,-12 4-258,-5 10-129,-17 6-257,-13 5-130,-20 18-1549,-28-11-3095,-30 2-387,-18-2 0,-14 0-387</inkml:trace>
        </inkml:traceGroup>
        <inkml:traceGroup>
          <inkml:annotationXML>
            <emma:emma xmlns:emma="http://www.w3.org/2003/04/emma" version="1.0">
              <emma:interpretation id="{21BD3AE7-8905-4580-B8F5-5724CAEFA7F9}" emma:medium="tactile" emma:mode="ink">
                <msink:context xmlns:msink="http://schemas.microsoft.com/ink/2010/main" type="inkWord" rotatedBoundingBox="3131,6947 8866,5664 9383,7975 3648,9258">
                  <msink:destinationLink direction="with" ref="{F94C1E58-B51C-4531-AB59-D66DC1E5587A}"/>
                </msink:context>
              </emma:interpretation>
              <emma:one-of disjunction-type="recognition" id="oneOf12">
                <emma:interpretation id="interp60" emma:lang="en-US" emma:confidence="0">
                  <emma:literal>VPs-von</emma:literal>
                </emma:interpretation>
                <emma:interpretation id="interp61" emma:lang="en-US" emma:confidence="0">
                  <emma:literal>visa-von</emma:literal>
                </emma:interpretation>
                <emma:interpretation id="interp62" emma:lang="en-US" emma:confidence="0">
                  <emma:literal>wpbs-von</emma:literal>
                </emma:interpretation>
                <emma:interpretation id="interp63" emma:lang="en-US" emma:confidence="0">
                  <emma:literal>wpb-von</emma:literal>
                </emma:interpretation>
                <emma:interpretation id="interp64" emma:lang="en-US" emma:confidence="0">
                  <emma:literal>vps-von</emma:literal>
                </emma:interpretation>
              </emma:one-of>
            </emma:emma>
          </inkml:annotationXML>
          <inkml:trace contextRef="#ctx0" brushRef="#br0" timeOffset="75488.5324">1638 6929 11997,'-9'-50'5160,"4"29"-387,-1 3 129,1 0-2580,5 18-1419,0 0-258,0 0-258,9 7-129,3 17-129,6 2 0,5 6 0,4 6-129,1 3 129,2-1 129,-1 3-258,-2-7 129,-2-2 0,-6-10 129,-1-2-128,-18-22-130,27 18 0,-27-18 0,30-24 0,-16-13 0,7-11 0,-1-16 0,8-21 0,8-17 0,-2-3 0,-2 9 0,-6 7 0,1 18 0,-13 7-646,10 43-1031,-24 21-3225,0 17-258,0 28-129,0 8-258</inkml:trace>
          <inkml:trace contextRef="#ctx0" brushRef="#br0" timeOffset="76003.3334">2531 7071 11352,'-25'-85'4773,"18"51"-129,0 7 129,3 1-2709,15 22-903,-11 4-387,44 0-258,-12 2-129,13 16-129,-1 1 0,9 5 0,-3-1-129,-3 3 0,-7 1-129,-8-2 129,-12-2 129,-16 0-129,-10-1 129,-22-5-258,-11-1 258,-11-3-387,-5-6 258,-6-4-258,3 1-129,2-4-258,12 0-129,-2-4-1419,17 1-2838,4 3 258,6 0-516,19 0 0</inkml:trace>
          <inkml:trace contextRef="#ctx0" brushRef="#br0" timeOffset="75722.533">2502 6988 13803,'0'0'5031,"0"0"-258,16 28 129,-12-3-3999,-1-2-258,8 11 0,-4-2-258,2 2-516,4 5-516,-13-10-2838,7-5-1419,-6-6 129,-1-18-516,0 0-258</inkml:trace>
          <inkml:trace contextRef="#ctx0" brushRef="#br0" timeOffset="76486.9341">3228 7004 9417,'-25'-66'4773,"25"48"-258,0 18 0,7-23-2322,29 28-903,-11 2-387,21 15 0,-7-6-129,13 12-129,-8-3-258,2 5 0,-8-3-129,-8 3 0,-12-1 0,-9-1-129,-9-1 0,-22 0-258,-10-2 129,-16-8-387,0 10-387,-23-18-1677,11 5-2322,-1-7-129,8-1-387,10-3 258</inkml:trace>
          <inkml:trace contextRef="#ctx0" brushRef="#br0" timeOffset="76237.3339">3223 7029 13674,'46'-15'5289,"-46"15"-645,23 2 258,-23-2-3870,16 36-516,-9-11 258,7 9-258,-3 1 0,2 4-645,-1 6-129,-12-15-774,14 13-1161,-14-22-2580,0-21-258,0 0-129,-16-2-129</inkml:trace>
          <inkml:trace contextRef="#ctx0" brushRef="#br0" timeOffset="76736.5347">3779 7141 14061,'88'-4'4644,"-46"4"0,3 0-129,1 0-3999,4 7-129,-4-1-774,9 8-1032,-7-9-3225,-10-5 258,-3 0-516,-10 0-129</inkml:trace>
          <inkml:trace contextRef="#ctx0" brushRef="#br0" timeOffset="77079.7354">4567 6796 12513,'0'0'5160,"22"-6"-387,-22 6 258,28 23-3483,-6 11-903,-5 0 0,10 10-129,-6 3 0,4 6-387,-2-1 129,1-1-258,-5-4 258,1-7-258,-4-9 258,1-13-129,1-15-129,2-6 258,-4-24-258,3-12 130,-3-15-130,4-6 0,0-10 0,-6-2 0,-2 2-130,-6 4-386,2 15-258,-8-6-1161,11 25-2709,-11 16-516,0 16 0,5 12-387</inkml:trace>
          <inkml:trace contextRef="#ctx0" brushRef="#br0" timeOffset="77376.1359">5512 7084 12900,'7'48'5031,"-7"-20"-387,2 6 0,5 7-3741,-5 0-129,10 5-387,1-1-129,8-3-129,4-4 0,3-8 129,3-12 0,6-9 129,-5-11 129,2-16-129,-9-16 129,-2-5 0,-11-12-386,-5-1-130,-7 0 0,-12 4-130,-8 13-1160,-28 1-3612,0 11-387,-10 9 0,-10 10-258</inkml:trace>
          <inkml:trace contextRef="#ctx0" brushRef="#br0" timeOffset="62306.5094">5830 5226 9288,'41'-82'4902,"-11"47"-129,0-2-258,4-1-1806,9 26-1290,-11-4-516,7 16-258,-9 5-258,0 20 0,-10 3 0,-8 17-129,-12 6-129,-4 8 0,-19 2 0,-10-1-129,-6 0-129,-7-6 0,-2-3 0,1-10 0,7-9 0,6-11 129,9-5 0,7-7 0,18-9 0,0 0 129,0 0 0,11 18 0,14-13 0,9 4 0,8 0 0,10 4-129,4 1 0,6-2-258,6 6-258,-11-14-1548,7 3-2709,-2-4 0,-2-3-387,-3-5-258</inkml:trace>
          <inkml:trace contextRef="#ctx0" brushRef="#br0" timeOffset="62649.71">6831 5189 12642,'-12'-39'5031,"12"39"-258,0 0 129,-11-20-2967,11 20-1032,-2 20-387,2 6-129,0 5 0,-1 10-129,-3 5-129,0 9 0,-1 2-129,2 0 129,-1-4-258,1-5 129,3-5 0,0-10-129,0-4 129,8-10 0,10-6 129,5-6-129,7-5 129,6-2 0,6 0 0,6 0 129,6 0-258,-1 0 0,0 0-258,-7 0-258,6 7-645,-20 3-3612,7-2-258,-2-3-129,4-2-258</inkml:trace>
        </inkml:traceGroup>
      </inkml:traceGroup>
    </inkml:traceGroup>
    <inkml:traceGroup>
      <inkml:annotationXML>
        <emma:emma xmlns:emma="http://www.w3.org/2003/04/emma" version="1.0">
          <emma:interpretation id="{EC2A0859-4B88-407E-93C1-E1A1F1D97298}" emma:medium="tactile" emma:mode="ink">
            <msink:context xmlns:msink="http://schemas.microsoft.com/ink/2010/main" type="paragraph" rotatedBoundingBox="4724,8813 11351,8487 11413,9750 4786,100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54A4874-9CD2-4ABD-BC13-28AB8A91BDE2}" emma:medium="tactile" emma:mode="ink">
              <msink:context xmlns:msink="http://schemas.microsoft.com/ink/2010/main" type="line" rotatedBoundingBox="4724,8813 11351,8487 11413,9750 4786,10075"/>
            </emma:interpretation>
          </emma:emma>
        </inkml:annotationXML>
        <inkml:traceGroup>
          <inkml:annotationXML>
            <emma:emma xmlns:emma="http://www.w3.org/2003/04/emma" version="1.0">
              <emma:interpretation id="{E99BC0F4-A3BC-49A2-9987-3369EBABC568}" emma:medium="tactile" emma:mode="ink">
                <msink:context xmlns:msink="http://schemas.microsoft.com/ink/2010/main" type="inkWord" rotatedBoundingBox="4740,9123 5893,9067 5938,9976 4784,10033"/>
              </emma:interpretation>
              <emma:one-of disjunction-type="recognition" id="oneOf13">
                <emma:interpretation id="interp65" emma:lang="en-US" emma:confidence="1">
                  <emma:literal>R</emma:literal>
                </emma:interpretation>
                <emma:interpretation id="interp66" emma:lang="en-US" emma:confidence="0">
                  <emma:literal>1</emma:literal>
                </emma:interpretation>
                <emma:interpretation id="interp67" emma:lang="en-US" emma:confidence="0">
                  <emma:literal>M</emma:literal>
                </emma:interpretation>
                <emma:interpretation id="interp68" emma:lang="en-US" emma:confidence="0">
                  <emma:literal>n</emma:literal>
                </emma:interpretation>
                <emma:interpretation id="interp69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78858.1385">3100 8447 14835,'23'-9'4773,"-14"18"-258,-9 8 0,0 12-3870,0 15-387,-2 10 0,2 10 129,0 2-258,0 7 0,0-2 0,0-7-129,4-9 0,-3-9 0,1-12 0,0-11 129,-2-23 0,0 0 0,0 0 0,0 0 0,-11-34 129,4 1-258,-2-15 129,-3-11-129,1-7 0,1-7-129,2-3 258,3-3-258,5 3 258,0 5 0,5 5 0,10 12 0,1 5 0,9 11 129,1 6-129,10 14 130,-1 6-259,6 10 0,0 2 0,0 7 0,-3 11 0,-5 3 0,-8 6 0,-11 2 0,-10 1 0,-4-2 0,-18-1 0,-12-2 0,-4-4 0,-5-1 0,2-1 0,3-4 0,5-1 0,8 2 0,10 2 0,11-1 0,6 5 0,19 1 0,7 4 0,9 5 0,7-2 0,9 7 0,3-3 0,6 3 0,-2-1 0,0 3 0,-2-1 0,-1-6 0,-4 1 0,-4-6 0,2 5 0,-12-21-1162,12 7-3740,2-11-387,5-7 258,6-13-645</inkml:trace>
        </inkml:traceGroup>
        <inkml:traceGroup>
          <inkml:annotationXML>
            <emma:emma xmlns:emma="http://www.w3.org/2003/04/emma" version="1.0">
              <emma:interpretation id="{A5EB8EDA-4D1E-43A0-B31F-CBC65FB8C95B}" emma:medium="tactile" emma:mode="ink">
                <msink:context xmlns:msink="http://schemas.microsoft.com/ink/2010/main" type="inkWord" rotatedBoundingBox="8715,8617 11351,8487 11413,9750 8777,9879"/>
              </emma:interpretation>
              <emma:one-of disjunction-type="recognition" id="oneOf14">
                <emma:interpretation id="interp70" emma:lang="en-US" emma:confidence="0">
                  <emma:literal>1</emma:literal>
                </emma:interpretation>
                <emma:interpretation id="interp71" emma:lang="en-US" emma:confidence="0">
                  <emma:literal>r</emma:literal>
                </emma:interpretation>
                <emma:interpretation id="interp72" emma:lang="en-US" emma:confidence="0">
                  <emma:literal>n</emma:literal>
                </emma:interpretation>
                <emma:interpretation id="interp73" emma:lang="en-US" emma:confidence="0">
                  <emma:literal>=</emma:literal>
                </emma:interpretation>
                <emma:interpretation id="interp74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79185.7391">7024 7751 14835,'19'-25'5160,"-1"14"-129,7 6-258,-3-4-3870,17 9-387,2 0-129,7 0-129,0 6-258,-9-5-516,5 15-645,-26-9-3483,3 4-387,-21-11-129,0 23-258</inkml:trace>
          <inkml:trace contextRef="#ctx0" brushRef="#br0" timeOffset="79341.7394">7097 7886 11352,'2'29'5160,"26"-24"-645,11 4 129,9 3-2838,11-6-1677,7-3-3741,17-3-645,13 0-516,4-10-258</inkml:trace>
          <inkml:trace contextRef="#ctx0" brushRef="#br0" timeOffset="87578.5538">8082 8046 11997,'0'0'5031,"34"-14"-129,12 2 0,20 6-2709,8-8-903,35 11-387,4-5-129,15 7-258,0-1-257,3 2-259,-3 0 0,-9 3 0,-13 5 0,-15-1 0,-13-2 0,-13 2 0,-6-2 0,-15-3-130,-5 7-644,-21-9-1161,4 0-2838,-22 0-258,0 0-129,-9 0-258</inkml:trace>
          <inkml:trace contextRef="#ctx0" brushRef="#br0" timeOffset="88186.9549">8989 8333 15093,'-5'-48'5031,"5"23"-129,0 0-129,0 25-3354,10-37-774,6 22 0,-3-2-386,6 9-259,1 3 0,3 5 0,2 5 0,0 11 0,-6 9 0,-3 9 0,-7 7 0,-9 7 0,-5 2 0,-18 3 0,-9 1 0,-9-1 0,-5-1 0,-4-8 0,-1-1 0,3-8 0,3-4 0,10-8 0,5-5 0,8-6 0,6-7 0,16-5 0,0 0 0,13 2 0,19-2 0,10-2 0,8-3 0,14 3 0,7 1 0,5 1 0,1 0 0,1 0 0,-6 1 0,-2 3 0,-8 3 0,-7-2 0,-7-1 0,-11-1 0,-5 1 0,-13-2 0,-1 1 0,-18-3 0,18 11-1807,-18-11-3224,0 0-387,-21 5 0,3 2-258</inkml:trace>
        </inkml:traceGroup>
      </inkml:traceGroup>
    </inkml:traceGroup>
    <inkml:traceGroup>
      <inkml:annotationXML>
        <emma:emma xmlns:emma="http://www.w3.org/2003/04/emma" version="1.0">
          <emma:interpretation id="{CC7F3E16-3211-4BD7-9F1A-B27E84BA66E8}" emma:medium="tactile" emma:mode="ink">
            <msink:context xmlns:msink="http://schemas.microsoft.com/ink/2010/main" type="paragraph" rotatedBoundingBox="1515,11038 19036,9843 19195,12174 1674,13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92AA9E-40F3-46A4-9C77-6F407B89DD75}" emma:medium="tactile" emma:mode="ink">
              <msink:context xmlns:msink="http://schemas.microsoft.com/ink/2010/main" type="inkBullet" rotatedBoundingBox="1529,11243 2634,11167 2695,12061 1590,12137"/>
            </emma:interpretation>
            <emma:one-of disjunction-type="recognition" id="oneOf15">
              <emma:interpretation id="interp75" emma:lang="en-US" emma:confidence="0">
                <emma:literal>N</emma:literal>
              </emma:interpretation>
              <emma:interpretation id="interp76" emma:lang="en-US" emma:confidence="0">
                <emma:literal>H</emma:literal>
              </emma:interpretation>
              <emma:interpretation id="interp77" emma:lang="en-US" emma:confidence="0">
                <emma:literal>U</emma:literal>
              </emma:interpretation>
              <emma:interpretation id="interp78" emma:lang="en-US" emma:confidence="0">
                <emma:literal>x</emma:literal>
              </emma:interpretation>
              <emma:interpretation id="interp79" emma:lang="en-US" emma:confidence="0">
                <emma:literal>n</emma:literal>
              </emma:interpretation>
            </emma:one-of>
          </emma:emma>
        </inkml:annotationXML>
        <inkml:trace contextRef="#ctx0" brushRef="#br0" timeOffset="95050.9667">-146 10596 12642,'0'0'4773,"0"0"-129,0 0 0,10-18-2838,28 18-903,-3-2-258,17 2 0,-1-1-258,12-1 0,-3 2 0,4 0-258,-3-2-258,-8 0-129,-1 2-129,-17 0-645,8 7-1677,-22 1-2064,-21-8-258,7 19-129,-7-19-129</inkml:trace>
        <inkml:trace contextRef="#ctx0" brushRef="#br0" timeOffset="95503.3677">-91 10822 11997,'-25'14'4902,"41"-10"-258,11-4 258,12 5-3225,2-8-516,21 1-258,-2-14-258,15 3-387,0-8 129,5-2-258,-5-6-129,-4-1 129,-9-6-129,-12 3-129,-13-3 258,-19-1-129,-15 1-258,-13-3 258,-17 3-258,-14-3 129,-2 5-129,-1 2 258,3 6-258,7 6 258,11 8 0,23 12 129,0 0 129,22 21 129,15 6-129,20 8 0,7 3 387,14 4-386,-3 1-259,0 0 0,-13-4 0,-9 4 0,-23 1 0,-23 6 0,-19 5 0,-34 4 0,-4 16-517,-25-2-4256,8-1-516,-3-6 129,8-5-516</inkml:trace>
      </inkml:traceGroup>
      <inkml:traceGroup>
        <inkml:annotationXML>
          <emma:emma xmlns:emma="http://www.w3.org/2003/04/emma" version="1.0">
            <emma:interpretation id="{6FCD28A6-6101-4AEC-851E-DA95F1DD0596}" emma:medium="tactile" emma:mode="ink">
              <msink:context xmlns:msink="http://schemas.microsoft.com/ink/2010/main" type="line" rotatedBoundingBox="4687,10822 19036,9843 19195,12174 4846,13152"/>
            </emma:interpretation>
          </emma:emma>
        </inkml:annotationXML>
        <inkml:traceGroup>
          <inkml:annotationXML>
            <emma:emma xmlns:emma="http://www.w3.org/2003/04/emma" version="1.0">
              <emma:interpretation id="{B45525E7-E74B-4564-B673-6EC45510350B}" emma:medium="tactile" emma:mode="ink">
                <msink:context xmlns:msink="http://schemas.microsoft.com/ink/2010/main" type="inkWord" rotatedBoundingBox="4687,10822 19036,9843 19195,12174 4846,13152"/>
              </emma:interpretation>
              <emma:one-of disjunction-type="recognition" id="oneOf16">
                <emma:interpretation id="interp80" emma:lang="en-US" emma:confidence="0">
                  <emma:literal>wordy-Kevin-viz</emma:literal>
                </emma:interpretation>
                <emma:interpretation id="interp81" emma:lang="en-US" emma:confidence="0">
                  <emma:literal>roves-Kevin-viz</emma:literal>
                </emma:interpretation>
                <emma:interpretation id="interp82" emma:lang="en-US" emma:confidence="0">
                  <emma:literal>words-Kevin-viz</emma:literal>
                </emma:interpretation>
                <emma:interpretation id="interp83" emma:lang="en-US" emma:confidence="0">
                  <emma:literal>vow-visas-Kevin-viz</emma:literal>
                </emma:interpretation>
                <emma:interpretation id="interp84" emma:lang="en-US" emma:confidence="0">
                  <emma:literal>vow-VDUs-Kevin-viz</emma:literal>
                </emma:interpretation>
              </emma:one-of>
            </emma:emma>
          </inkml:annotationXML>
          <inkml:trace contextRef="#ctx0" brushRef="#br0" timeOffset="113490.1993">8000 11051 9675,'-28'-14'4386,"10"4"-258,18 10-129,0 0-1806,0 0-645,34 0-516,-6-6-129,24 6 0,3 0-129,27 2 0,5-2-129,25 0-129,7 0-129,15 0 0,-1-4-129,6 1 1,-4-2-259,0-1 0,-5-4 0,-5 1 0,-8 0 0,-7 2 0,-12-1 0,-12 3 0,-17-2 0,-14 2 0,-14 5 0,-23-6 0,-18 6 0,-14-5-2194,-17 5-2708,-11 0-258,-5 9-129,-8 0-129</inkml:trace>
          <inkml:trace contextRef="#ctx0" brushRef="#br0" timeOffset="111165.7953">8372 10101 9804,'0'-25'4902,"0"25"-387,0-21 0,0 3-1806,0 18-903,0 0-645,0 0-387,0 0-258,0 0 0,0 20-258,0 3 0,-3 5 129,1 8-129,-3 3-129,5 9 130,-4 2-259,0-2 0,-1-2 0,3-3 0,1-4 0,-1-3 0,2-6 0,0-5 0,0-5 0,0-4 0,0-16 0,2 19 0,-2-19 0,0 0-130,0 0 1,0 0-258,0 0 0,0 0-516,0 0-645,0 0-2967,0 0-387,0-12 0,0-4-258</inkml:trace>
          <inkml:trace contextRef="#ctx0" brushRef="#br0" timeOffset="111836.5964">8386 10048 11739,'4'-61'4773,"7"35"-387,-1-4 129,8-10-2193,12 24-1161,-1-10-387,15 13-129,1-1-258,8 10-129,-1 3 0,3 1 0,-5 12-129,-6 11 0,-8 2 0,-11 5 0,-15 4 0,-10 0 129,-12 0-258,-18 1 129,-13-3-129,-10-3 0,-4-4 0,-6-4-129,3-3 0,3-4 0,9 0 0,9-5 129,9 0-129,8 2 0,22-11 0,-16 25 129,16-25 129,11 30 0,8-12 0,8 3 129,7-1 0,9 3 1,1-5-259,9 5 0,-3-4 0,7 3 0,-5-4 0,1-1 0,-5-2 0,-3-1 0,-6 0 0,-7-3 0,-4-4 0,-6 0 0,-5 0 0,-17-7 0,23 11-388,-23-11-3611,0 0-1032,0 0 0,-16 0-258,16 0 0</inkml:trace>
          <inkml:trace contextRef="#ctx0" brushRef="#br0" timeOffset="114083.0004">8854 11446 13029,'-9'-48'5031,"9"20"-387,9-2 129,7-8-2580,13 15-1419,-6-2 0,11 13-258,-6 3-129,2 9 0,-7 9-128,-5 16-259,-11 7 0,-7 10 0,-12 7 0,-15 0 0,-14 3 0,-10-4 0,-8-2 0,-3-5 0,3-3 0,2-10 0,7-7 0,9-5 0,13-5 0,10-4 0,18-7 0,0 0 0,0 0 0,0 0 0,30 0 0,11 0 0,11 0 0,12 0 0,7 0 0,9 0 0,4 4 0,-1 3 0,-3 0 0,-5 0 0,-5-2 0,-10 2 0,-7 1 0,-10-3 0,-6 4 0,-17-9-517,8 0-4385,-28 0-258,0 0 0,0 0-258</inkml:trace>
          <inkml:trace contextRef="#ctx0" brushRef="#br0" timeOffset="112413.7974">9176 9943 12513,'23'-48'4773,"-23"48"-258,20-21 129,-20 21-2322,5 9-1290,4 21-258,-7 2-258,5 16 0,-5 0-129,1 11-129,-3-1 0,0 3-129,0-4 1,0-9-130,-1-9 0,-1-9 0,2-8 0,0-22 0,0 0 0,23 0 0,0-24 0,7-11 0,4-10 0,5-10 0,4-4 0,0-5 0,-2 7 0,-9 4 0,-4 14 0,-12 2-388,4 26-902,-20 11-903,0 0-1548,-6 14-1161,-12 18 0,-5 0 774,6 13 1290,-12-6 1290,8 2 1032,8 5 2193,-4-12 1935,11-2 903,6-2 0,6 2-387,1-14-1548,21 14-645,-12-13-645,14 8-645,-3-7 129,7 3-645,-2-2 0,-2-3-387,2 2 0,-12-12-774,13 8-2451,-17-5-1290,-16-11-129,0 0-129,0 0-258</inkml:trace>
          <inkml:trace contextRef="#ctx0" brushRef="#br0" timeOffset="115643.0031">10859 9767 9933,'-4'-50'4515,"-6"29"-129,-3-2-645,13 23-1161,-39-24-774,23 24-516,-18 4-258,9 21-387,-14 7 0,7 18-129,-5 8-129,1 15 0,1 6-129,6 8 0,4 4-129,9 1-129,9-5 0,7 1 0,13-7 0,13-4-129,12-8 129,10-6-129,7-8 129,7-11-129,6-5-129,-2-10-129,3-4-387,-17-22-1032,4 3-2838,-13-6 0,-9-9-387,-11-11-129</inkml:trace>
          <inkml:trace contextRef="#ctx0" brushRef="#br0" timeOffset="116048.6038">10935 9916 15093,'-3'-42'4644,"3"42"-129,30 0 0,-1 25-3483,-5 7-387,12 17 0,-6 5-258,6 13 129,-6 1-387,0 5 0,-3-7 129,-4-8-258,0-8 259,-5-9-259,-2-12 0,2-12 0,-2-11 0,2-6 0,-1-16 0,3-11 0,-2-14 0,5-9 0,0-14 0,-2-10 0,1-5 0,-3 1 0,-4 3 0,-3 8 0,-1 12 0,-8 8 0,6 28-904,-9 19-3353,-9 0-645,0 16 0,4 16-387,0 9 0</inkml:trace>
          <inkml:trace contextRef="#ctx0" brushRef="#br0" timeOffset="116454.2045">11739 10085 14319,'-7'-71'4386,"4"46"-387,3 25 129,0 0-3741,0 0-2838,19 22-1677,-6-3-129,8 11-387,-1-6-129</inkml:trace>
          <inkml:trace contextRef="#ctx0" brushRef="#br0" timeOffset="116298.2043">11787 10278 15738,'9'39'4644,"-3"-22"129,-3 5-387,8 10-3483,-8-7 0,10 9-516,-6-6-129,0-3-516,0 2 0,-7-27-774,16 28-2064,-16-28-1677,0 0 129,-1-12-387,-8-10 258</inkml:trace>
          <inkml:trace contextRef="#ctx0" brushRef="#br0" timeOffset="116844.2052">12031 10301 14190,'36'42'4902,"-18"-26"-387,-2 2 0,-16-18-2967,24 38-645,-15-15 0,7 3-645,-9-3 0,1 1-258,-7-5 129,3-3 0,-4-16-387,2 18 258,-2-18-129,0 0 258,9-25-129,-1 2 258,1-4-258,2-3 258,1-4-129,5 4 1,-3 1-130,2 8 0,0 3 0,2 9 0,-1 8 0,3 1 0,-1 12 0,5 6 0,-3 5 0,2 2 0,0 3 0,-5-3 0,7 7-388,-14-12-3353,13-1-1290,3-8-129,3-4 129,4-7-387</inkml:trace>
          <inkml:trace contextRef="#ctx0" brushRef="#br0" timeOffset="106423.3869">3027 10397 12771,'2'-59'5031,"1"32"-516,1 2 258,-11-1-2838,7 26-903,0-20-387,0 20-129,21 16-129,-3 16-129,0 11 129,5 10-387,3 8 129,5 13-129,-3 5 0,-3 1-129,0-5 129,-7-8-129,-2-13 0,-6-6 258,-2-15 0,-1-13 258,-7-20-257,0 0-130,16-32 0,-9-5 0,0-11 0,5-11 0,1-9 0,3-5 0,-2-1 0,0 1 0,1 7 0,-3 5 0,-1 10 0,-4 8 0,0 16 0,-7 4 0,0 23-388,0 0-2321,0 0-2193,-4 25-258,3 5 0,-1 6-387</inkml:trace>
          <inkml:trace contextRef="#ctx0" brushRef="#br0" timeOffset="106797.7876">3698 10713 7998,'1'20'4644,"-1"-20"0,-3 39-258,-6-7-774,-2-3-2709,11 12 0,-3-6-258,3 6-258,3-2-129,8-3-129,3-4 0,2-4 129,0-12 0,4-5 258,-4-11 129,7-13 0,-5-19 0,3-1 0,-9-21-128,4 3-517,-8-10 0,-5 6 0,-3 0 0,-7 7 0,-7 9 0,-9 5 0,3 16 0,-14-5-2065,9 18-2708,0 5-516,4 1-129,3 14-129</inkml:trace>
          <inkml:trace contextRef="#ctx0" brushRef="#br0" timeOffset="117062.6056">13093 10206 15351,'7'-37'4902,"9"25"129,6 1-516,6 11-3225,-1-2-645,17 2-129,-1 2-387,5 1-258,3 6-516,-6-9-1677,5 0-2193,3 0-387,-3-10-129,-4-3-258</inkml:trace>
          <inkml:trace contextRef="#ctx0" brushRef="#br0" timeOffset="117405.8062">13837 9797 14835,'0'0'4902,"9"0"0,3 13-258,-3 8-3354,10 23-516,-4-1 0,6 14-258,-5 0-386,2 5-130,-6-1 0,1-4 0,-4-9 0,-1-9 0,0-11 0,1-8 0,-9-20 0,24 0 0,-9-14 0,4-18 0,-1-13 0,5-12 0,-2-12 0,3-8 0,-5-5 0,-1-1 0,-2 5 0,-5 5 0,3 14 0,-14 4-130,16 33-3095,-14 3-1806,-2 19 0,0 0-129,0 27-516</inkml:trace>
          <inkml:trace contextRef="#ctx0" brushRef="#br0" timeOffset="117811.4067">14310 10076 15867,'66'11'4773,"-25"-9"129,3-2-387,8 2-3612,-6-2-387,14 0 0,-5 0-387,-1 0-258,-1 0-387,-10-4-258,1 4-903,-24-2-1935,1-1-1032,-21 3 0,0 0 1032,0 0 903,0 0 1161,-28-4 1032,5 4 1548,7 9 2193,-6 9 1290,3 5-258,-1-5-1032,15 19-645,-13-15-645,18 17-645,-9-7-387,9 10-387,0-6 0,2 5-387,5-5 0,-2-6-516,6 2-129,-11-32-1161,12 26-2838,-12-26-258,0 0-258,20 0-129</inkml:trace>
          <inkml:trace contextRef="#ctx0" brushRef="#br0" timeOffset="118092.2074">15000 9557 15351,'84'-11'5031,"-35"25"129,8 22-516,-14 7-3096,17 31-645,-8 8-773,0 18-130,-15 10 0,-9 11 0,-12 4 0,-12 3 0,-4-4 0,-12-6 0,-10-2 0,-10-13 0,0-7 0,-11-21-259,8 1-1805,-10-28-2838,-1-14-258,-2-16-129,0-17-129</inkml:trace>
          <inkml:trace contextRef="#ctx0" brushRef="#br0" timeOffset="118591.4083">15875 9107 15351,'66'-61'5160,"-34"44"-258,2 11-129,-15 6-3612,6 16-516,-7 11 0,-2 14-515,-11 3-130,-5 11 0,-3 2 0,-11 4 0,-2-4 0,3-6 0,4-4 0,9-8 0,7-11 0,27-10 0,19-13 0,28-5 0,25-12 0,24-9 0,16-4 0,7 0 0,-2 3 0,-10 3 0,-11 12 0,-36-8-1420,-21 15-3611,-38 11-129,-26 5-129,-18 4-129</inkml:trace>
          <inkml:trace contextRef="#ctx0" brushRef="#br0" timeOffset="133723.4349">4279 11000 14190,'-18'-23'5031,"18"23"-258,-7-18 0,-3 0-3225,19 18-645,-9 0-258,32-7-129,-8 3-128,10 4-388,4-1 0,3 1 0,-1 0 0,-2 0 0,3 7-775,-18-7-1160,7 0-2838,-30 0-258,16 7-258,-16-7-129</inkml:trace>
          <inkml:trace contextRef="#ctx0" brushRef="#br0" timeOffset="133957.4353">4196 11162 12255,'-7'16'5160,"7"-16"-516,12 12 258,8-12-2838,19 7-1032,-11-1-387,22 8 0,-2-3-516,7-4-129,2 3-387,-5-10-516,8 9-1161,-14-9-2580,-1-9-129,-10-5-387,-4-9 0</inkml:trace>
          <inkml:trace contextRef="#ctx0" brushRef="#br0" timeOffset="134363.036">4779 10621 14706,'-28'-48'5160,"28"48"-387,-13-27-387,13 27-3096,6 9-516,10 11-129,-2 1-387,7 11 129,0 5-258,6 11 130,-2 4-259,-2 7 0,0 1 0,-3-3 0,-2-2 0,-2-8 0,-4-8 0,1-11 0,-13-28 0,19 9 0,-12-21 0,-1-17 0,-3-14 0,4-8 0,-3-11 0,1-8 0,-1-1 0,-3 0 0,-1 5 0,0 7 0,0 9 0,0 10 0,0 13 0,0 6 0,0 21-130,0 0-2063,0 10-2580,0 15-516,6 7 0,-1 9-258</inkml:trace>
          <inkml:trace contextRef="#ctx0" brushRef="#br0" timeOffset="134862.2369">5211 10930 11997,'11'27'4902,"-2"-7"-258,2 6 129,12 15-3096,-18-10-516,18 17-129,-10-7-516,6 5-129,-3-5-387,0-6-129,-2-4-129,-6-15-516,6 1-1161,-14-17-1032,0-14-1032,-13-18-129,3 0-129,-15-20 1032,12 12 774,-15-17 1548,1 1 2193,13 14 1161,-9 1 1290,10 11 129,3 5-129,10 25-645,0-25-774,26 28-774,-6-1-645,19 16-129,-3 0-129,10 10-129,-3 1-258,1 8 0,-3-1-129,-5 3 0,-10 0 0,-4-2 0,-10-5-129,-8-1 129,-4-5 0,-15-3-129,-10-3 0,-8-6-129,-7 2-258,-11-9-387,8 13-1032,-14-11-2967,9-4 0,6-1-387,2-4 0</inkml:trace>
          <inkml:trace contextRef="#ctx0" brushRef="#br0" timeOffset="135127.4373">5768 11158 13674,'11'29'5160,"-9"-10"-387,1 8-129,-3-7-3354,11 20-258,-6-11-516,6 5-258,-1-4-387,-2-7-516,6 4-774,-14-27-3096,0 0-387,0 0-129,10-29-129</inkml:trace>
          <inkml:trace contextRef="#ctx0" brushRef="#br0" timeOffset="135377.0378">5791 11048 9546,'-10'-57'4902,"10"41"-129,16 16-129,5 12-1419,-2 1-1677,21 21-258,-10-2-387,11 14-258,-7-3-129,-1 10-129,-6-1 1,-7-4-388,-12-4 0,-8-1 0,-3-4 0,-20-5 0,-7-4 0,-10-7 0,-2 0-388,-12-16-773,15 13-1419,-9-15-2322,6-5 129,2 0-645,10-3 258</inkml:trace>
          <inkml:trace contextRef="#ctx0" brushRef="#br0" timeOffset="135829.4386">6647 10980 11868,'-32'0'4773,"14"0"-258,18 0 129,0 0-2580,0 0-774,0 0-258,0 0-258,25 7-129,-6-7-129,12 8 0,3-7-386,8 6-130,4-5 0,4 2 0,0-4 0,-2 0 0,-3 0 0,-6 0 0,-4 0 0,-10 0 0,0 3 0,-25-3-4387,0 0-644,0 0-258,-2 20-258</inkml:trace>
        </inkml:traceGroup>
      </inkml:traceGroup>
    </inkml:traceGroup>
    <inkml:traceGroup>
      <inkml:annotationXML>
        <emma:emma xmlns:emma="http://www.w3.org/2003/04/emma" version="1.0">
          <emma:interpretation id="{C97E93FE-9FD4-4594-8F0F-DF98102DFC50}" emma:medium="tactile" emma:mode="ink">
            <msink:context xmlns:msink="http://schemas.microsoft.com/ink/2010/main" type="paragraph" rotatedBoundingBox="1361,13415 15922,12998 15965,14523 1404,149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0F2B48-59BE-4AAB-A28F-8199404934E5}" emma:medium="tactile" emma:mode="ink">
              <msink:context xmlns:msink="http://schemas.microsoft.com/ink/2010/main" type="line" rotatedBoundingBox="1361,13415 15922,12998 15965,14523 1404,14940"/>
            </emma:interpretation>
          </emma:emma>
        </inkml:annotationXML>
        <inkml:traceGroup>
          <inkml:annotationXML>
            <emma:emma xmlns:emma="http://www.w3.org/2003/04/emma" version="1.0">
              <emma:interpretation id="{A1CC305F-37F0-4420-9048-F3761F497CD3}" emma:medium="tactile" emma:mode="ink">
                <msink:context xmlns:msink="http://schemas.microsoft.com/ink/2010/main" type="inkWord" rotatedBoundingBox="1361,13415 5262,13303 5301,14664 1400,14776"/>
              </emma:interpretation>
              <emma:one-of disjunction-type="recognition" id="oneOf17">
                <emma:interpretation id="interp85" emma:lang="en-US" emma:confidence="1">
                  <emma:literal>Linear,</emma:literal>
                </emma:interpretation>
                <emma:interpretation id="interp86" emma:lang="en-US" emma:confidence="0">
                  <emma:literal>linear,</emma:literal>
                </emma:interpretation>
                <emma:interpretation id="interp87" emma:lang="en-US" emma:confidence="0">
                  <emma:literal>Lineal,</emma:literal>
                </emma:interpretation>
                <emma:interpretation id="interp88" emma:lang="en-US" emma:confidence="0">
                  <emma:literal>Linear</emma:literal>
                </emma:interpretation>
                <emma:interpretation id="interp89" emma:lang="en-US" emma:confidence="0">
                  <emma:literal>Liner,</emma:literal>
                </emma:interpretation>
              </emma:one-of>
            </emma:emma>
          </inkml:annotationXML>
          <inkml:trace contextRef="#ctx0" brushRef="#br1" timeOffset="254511.6475">-319 12592 14061,'7'-44'5031,"-5"26"-387,-2 18 0,-4-27-3354,4 27-516,0 0-258,0 0-129,0 0-129,4 13-129,-4 12 0,5 10-129,-1 6 129,3 13 0,-3 6 129,1 8-258,-5-1 129,0 3 0,0-5 1,0-2-130,-4-5 0,-1-2 0,0-8 0,-1-9 0,5-4 0,-1-10 0,2-5 0,0-20 0,0 21 0,0-21 0,0 0 0,28 13 0,-6-12 0,6-1 0,6 2 0,3 4 0,2-5 0,4-1 0,0 2-130,-2-2-386,3 7-516,-17-7-3225,7 0-645,-4 0-129,-5-3-129</inkml:trace>
          <inkml:trace contextRef="#ctx0" brushRef="#br1" timeOffset="254979.6483">179 12767 11610,'-7'-24'4773,"2"-2"-387,5 26-129,0 0-2580,0 0-1032,0 0-645,-7 16-1032,7 7-3354,0-2 129,0 10-516,1-1 129</inkml:trace>
          <inkml:trace contextRef="#ctx0" brushRef="#br1" timeOffset="254776.848">241 13046 14190,'8'25'4773,"-3"-4"-258,0 1-516,6 17-3225,-8 0-129,10 9-129,-6-2-387,0-1-387,4 3-903,-11-11-3225,0-14-129,0-23-258,0 0-258</inkml:trace>
          <inkml:trace contextRef="#ctx0" brushRef="#br1" timeOffset="255463.2492">540 13017 14061,'38'-1'4773,"-38"1"-129,26 12 0,-15 10-3870,-4-1-258,7 9 0,-5 0 0,5 6-258,-5 0-129,2 1 129,-4-3-258,-3-4 129,-3-5 0,1-6-129,-2-19 0,0 24 129,0-24-258,0 0 129,0-16 0,4-9 0,3-9 0,4-2 0,-1-5 129,6 0 0,-2 0 0,6 8 129,-4 2 129,2 12-258,-18 19 130,28-22-259,-28 22 0,34 0 0,-16 9 0,5 11 0,0 5 0,0 7 0,2 3 0,-5 6 0,-1 6 0,-10-10-646,7 15-1160,-16-19-2967,0-8-258,0-25-258,6 16 0</inkml:trace>
          <inkml:trace contextRef="#ctx0" brushRef="#br1" timeOffset="256539.6511">1225 13137 13674,'52'0'5031,"-19"0"-387,7 0-129,11 1-3096,-10-2-516,11-3-387,-8-5 0,1 0-258,-12-5 129,-2-2-129,-12-2-129,-8 2 129,-11-3-258,-2 3 129,2 16-129,-37-25-129,12 19 0,-5 5 0,-1 1 0,-1 10 0,4 10-129,1 3 129,2 7 0,6 2 129,3 7-129,5-1 129,4 3 0,7-2 0,0-4 129,9 1 0,7-4 0,7-3 0,5-6 0,6-4 129,4-3-129,8-5 129,4-8-128,7-3-130,3-1 0,6-15 0,1-9 0,-1-7 0,0-9 0,-7-4 0,-9-3 0,-11 0 0,-13 0 0,-13 4 0,-13 5 0,-7 7 0,-16 5 0,-9 9 0,-2 6 0,-5 6 0,0 6 0,3 0 0,4 7 0,5 8 0,9 2 0,8 7 0,4 2 0,6 1 0,4 1 0,8-1 0,6-4 0,0-5 0,0-4 0,1-8 0,-1-6 0,0-4 0,0-12 0,-2-2 0,-2-1 0,2 1 0,-2 0 0,-14 18 0,23-23 0,-23 23 0,34 0 0,-14 11 0,3 8 0,4 6 0,3 2 0,4 3 0,1 0 0,-1 2 0,0-9 0,0-8 0,-1-8 0,3-7 0,-6-9 0,4-12 0,-6-8 0,-1-12 0,-6-2 0,-6-3 0,-6 4 0,-9-1 0,0 4 0,-11 5 0,0 9 0,-5 2 0,16 23 0,-23-22-259,23 22-257,0 0 258,0 0 0,0 0 129,0 0 129,29-3 129,-5 3 129,10 0 129,2 0 0,8 7-128,-1-3-259,1 6 0,-3 1 0,0 5 0,-7 4 0,-4 6 0,-3 4 0,-9 6 0,0 7 0,-17-8-259,14 4-4643,-17 4-258,-12 3 0,-1-5-387</inkml:trace>
          <inkml:trace contextRef="#ctx0" brushRef="#br1" timeOffset="256758.0513">3543 13357 14319,'39'13'5031,"-27"6"-258,-8 10 0,-4-10-3612,-2 26-645,-10 1-387,-10-1-1548,-8 4-2967,-2 3-516,-7-9 0,0-2-516</inkml:trace>
        </inkml:traceGroup>
        <inkml:traceGroup>
          <inkml:annotationXML>
            <emma:emma xmlns:emma="http://www.w3.org/2003/04/emma" version="1.0">
              <emma:interpretation id="{2F706B00-FBA8-42EA-B082-CEC0E7921676}" emma:medium="tactile" emma:mode="ink">
                <msink:context xmlns:msink="http://schemas.microsoft.com/ink/2010/main" type="inkWord" rotatedBoundingBox="11887,13117 15922,13002 15956,14209 11921,14325"/>
              </emma:interpretation>
              <emma:one-of disjunction-type="recognition" id="oneOf18">
                <emma:interpretation id="interp90" emma:lang="en-US" emma:confidence="0">
                  <emma:literal>Vo&lt;Vin-VT</emma:literal>
                </emma:interpretation>
                <emma:interpretation id="interp91" emma:lang="en-US" emma:confidence="1">
                  <emma:literal>Vo grin VT</emma:literal>
                </emma:interpretation>
                <emma:interpretation id="interp92" emma:lang="en-US" emma:confidence="0.5">
                  <emma:literal>Vo grin-VT</emma:literal>
                </emma:interpretation>
                <emma:interpretation id="interp93" emma:lang="en-US" emma:confidence="0">
                  <emma:literal>Vo&lt;Vin-Vt</emma:literal>
                </emma:interpretation>
                <emma:interpretation id="interp94" emma:lang="en-US" emma:confidence="0">
                  <emma:literal>Vo&lt;Vin_Vt</emma:literal>
                </emma:interpretation>
              </emma:one-of>
            </emma:emma>
          </inkml:annotationXML>
          <inkml:trace contextRef="#ctx0" brushRef="#br1" timeOffset="272311.2786">10201 12482 11223,'5'-50'4644,"-5"32"-387,0 2-129,-7 0-2322,7 16-645,0 0-387,0 0-129,12 6-129,4 15-129,2 4-129,7 10 129,4 5-258,4 9 258,1 5-129,5 5 0,-3-3 0,-2 1-129,-2-3 129,-4-4-129,-3-6 129,-2-5-258,-5-9 0,-4-8 129,-5-6 0,-9-16 130,16 5-259,-16-5 0,4-30 0,-3-6 0,-1-12 0,4-14 0,0-14 0,3-12 0,0-8 0,7-5 0,0 8 0,2 15 0,-3 12 0,-3 15 0,1 22 0,-11 29 0,0 0-517,0 39-644,4 18-1806,-4-3-1935,0 4 129,3 3-258,6-2-129</inkml:trace>
          <inkml:trace contextRef="#ctx0" brushRef="#br1" timeOffset="272779.2796">11023 12733 5547,'-9'-45'3741,"9"45"-387,-6-30-258,6 30-2838,9-3-2451,-9 3-387,0 0-516,0 0-516</inkml:trace>
          <inkml:trace contextRef="#ctx0" brushRef="#br1" timeOffset="272623.2793">11136 12776 14577,'22'-9'4515,"-22"9"0,19 3-258,-19-3-3483,0 27-387,0-9 0,0 7 0,0 1-129,0 1-129,0 0-129,0-4 129,0-2-258,0-3-129,0 3-387,0-21-1161,0 0-2451,0 0 0,-16 13-387,16-13-258</inkml:trace>
          <inkml:trace contextRef="#ctx0" brushRef="#br1" timeOffset="273200.4803">11483 12783 11997,'41'17'4386,"-23"-1"-129,-18-16 0,11 27-3096,1-2-258,-10-5-129,5 6-387,-7-1-129,0 0 0,0-4-129,0-3 0,0-18 0,-4 23 0,4-23 0,0 0 129,0 0-129,0-23 129,0 2 0,9 0-129,-2-8 0,4 2 129,0 2 0,1 2-129,-1 4 129,-11 19-129,25-27 0,-9 24 129,2 3-129,-1 1-129,1 12 129,4 6-129,1 4 0,-2 4-129,0 7-258,-6-4-516,8 8-3612,-14-6-129,-6 0 0,-3-6-516</inkml:trace>
          <inkml:trace contextRef="#ctx0" brushRef="#br1" timeOffset="273465.6806">12202 12857 14964,'64'-12'4644,"-28"7"-258,-1 3 0,6 2-3741,-9 0-129,7 5-258,-5 2-258,-2-1-258,2 6-1161,-8-7-2838,1-5-258,0 0 0,-4-5-645</inkml:trace>
          <inkml:trace contextRef="#ctx0" brushRef="#br1" timeOffset="273886.8816">12926 12409 14964,'32'-23'4902,"-13"21"-129,5 7-258,-10 11-3741,14 22-387,-5 3 0,4 12 0,-4 4 129,0 9-387,-3 1 129,-2 1-129,-4-6 0,0-5-129,0-9 129,-1-9 0,-1-12-129,3-9 259,1-16-259,3-6 0,2-19 0,3-11 0,-3-12 0,6-9 0,-1-11 0,3-7 0,-3-5 0,-1-1 0,-3 5 0,-6 1 0,0 14 0,-9 6 0,2 19-388,-9 2-644,0 32-1419,0 0-2451,-7 18 0,-1 7-387,7 3 0</inkml:trace>
          <inkml:trace contextRef="#ctx0" brushRef="#br1" timeOffset="274448.4825">13744 12763 11997,'0'0'4515,"11"-12"0,-11 12 0,35 0-2709,-19 0-1032,18 3 258,-4-3-258,13 5-258,-2-3-129,7 4-129,-2-3-129,-1-1-129,-1 0-258,-10-2-258,3 3-645,-19-3-3354,4 0-258,-22 0-258,0 0 0</inkml:trace>
          <inkml:trace contextRef="#ctx0" brushRef="#br1" timeOffset="274666.8826">14068 12777 14706,'-9'16'4902,"9"6"-258,0-22 0,14 41-3612,-14-20-129,4 16-129,-4 2-387,2 6 0,-2 3-258,0-2-258,-2 9-387,-11-10-4128,10-1-258,-4-6 0,-4-8-387</inkml:trace>
          <inkml:trace contextRef="#ctx0" brushRef="#br1" timeOffset="268848.0726">6786 12768 12513,'12'-16'4644,"-12"16"-258,0 0 0,0 0-3225,0 0-387,0 0 0,0 0-258,20 7 0,-3 15-129,-1 3-129,9 10 0,0 6 129,4 9-129,-1 3-129,1 6 0,-3 0 0,-1 0 0,-4-1-129,-3-8 129,-2-7-129,-1-8 0,-7-10 258,3-9 0,-11-16 130,16-9-388,-9-24 0,4-10 0,-4-19 0,7-10 0,0-15 0,4-7 0,-2-2 0,2 3 0,0 10 0,-2 8 0,-2 18 0,-5 9 0,3 27 0,-12 3-3355,0 18-1418,4 16-516,1 11 129,2 5-645</inkml:trace>
          <inkml:trace contextRef="#ctx0" brushRef="#br1" timeOffset="269799.6744">7696 13051 4773,'0'0'3741,"0"0"0,0 0 129,0 0-1161,0 0-645,-16-21-516,16 21 0,0 0-258,0 0-258,-16-11-387,16 11 0,0 0-258,-23 9 0,23-9-129,-23 38-129,9-12 0,3 6-129,0 7 129,6 4-129,5 2 129,0-1-129,11-3 129,10-4 0,2-5 129,9-7 0,-1-11 129,6-3 0,-5-13 258,3-10-129,-6-18 129,-2-6-386,-10-10-259,-1-2 0,-10-9 0,-6 2 0,-4 1 0,-10 8 0,-7 5 0,-8 7 0,4 11 0,-17-2-1549,4 20-3224,-1 5-387,2 4 0,-1 13-129</inkml:trace>
          <inkml:trace contextRef="#ctx0" brushRef="#br1" timeOffset="271422.0772">9285 12514 6966,'44'-36'4773,"-26"24"-516,-18 12 129,18-29-903,-18 29-1548,0 0-645,0 0-129,0 0-387,0 0-258,0 0 0,0 15-129,0-15 0,-27 37-129,4-10 0,-4 7 0,-8 5 0,-8 7 0,-7 4 0,-3 1-129,-4 5 130,-2-3-259,2-3 0,2-6 0,7-3 0,7-7 0,9-6 0,7-8 0,9-4 0,16-16 0,-9 25 0,9-25 0,16 23 0,8-7 0,4 2 0,11 5 0,4 2 0,10 7 0,2 2 0,6 7 0,1 1 0,0 5 0,1-1 0,-5 2 0,-3-2 0,-1-5 0,-6-2 0,-4-9 0,-10-1 0,-2-8 0,-9-5 0,-3-3 0,-20-13 0,19 12 0,-19-12 0,0 0 0,0 0 0,0 0 0,-12-9-4387,-8-3-773,3-2 0,1-10-516</inkml:trace>
        </inkml:traceGroup>
      </inkml:traceGroup>
    </inkml:traceGroup>
    <inkml:traceGroup>
      <inkml:annotationXML>
        <emma:emma xmlns:emma="http://www.w3.org/2003/04/emma" version="1.0">
          <emma:interpretation id="{E144173A-A313-45AA-96BD-38DD0FD1F65A}" emma:medium="tactile" emma:mode="ink">
            <msink:context xmlns:msink="http://schemas.microsoft.com/ink/2010/main" type="paragraph" rotatedBoundingBox="1128,15181 16048,14663 16098,16087 1177,166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D52C0C-F861-419D-8AB8-06ECF7887242}" emma:medium="tactile" emma:mode="ink">
              <msink:context xmlns:msink="http://schemas.microsoft.com/ink/2010/main" type="line" rotatedBoundingBox="1128,15181 16048,14663 16098,16087 1177,16606"/>
            </emma:interpretation>
          </emma:emma>
        </inkml:annotationXML>
        <inkml:traceGroup>
          <inkml:annotationXML>
            <emma:emma xmlns:emma="http://www.w3.org/2003/04/emma" version="1.0">
              <emma:interpretation id="{27B87F74-C094-491F-82A0-EF5BAF6E5653}" emma:medium="tactile" emma:mode="ink">
                <msink:context xmlns:msink="http://schemas.microsoft.com/ink/2010/main" type="inkWord" rotatedBoundingBox="1141,15125 7446,15022 7468,16371 1164,16474"/>
              </emma:interpretation>
              <emma:one-of disjunction-type="recognition" id="oneOf19">
                <emma:interpretation id="interp95" emma:lang="en-US" emma:confidence="1">
                  <emma:literal>saturation,</emma:literal>
                </emma:interpretation>
                <emma:interpretation id="interp96" emma:lang="en-US" emma:confidence="0">
                  <emma:literal>Saturation,</emma:literal>
                </emma:interpretation>
                <emma:interpretation id="interp97" emma:lang="en-US" emma:confidence="0">
                  <emma:literal>saturating,</emma:literal>
                </emma:interpretation>
                <emma:interpretation id="interp98" emma:lang="en-US" emma:confidence="0">
                  <emma:literal>saturating</emma:literal>
                </emma:interpretation>
                <emma:interpretation id="interp99" emma:lang="en-US" emma:confidence="0">
                  <emma:literal>saturations,</emma:literal>
                </emma:interpretation>
              </emma:one-of>
            </emma:emma>
          </inkml:annotationXML>
          <inkml:trace contextRef="#ctx0" brushRef="#br1" timeOffset="277474.8876">-184 14584 4386,'0'0'4515,"0"0"-387,4-25 387,-4 25-1677,0 0-645,5-20-129,-5 20-645,0 0-387,0 0-258,0 0-258,0 18 0,-12-4-258,-8 9 0,-7 2-258,-5 5 258,-7 2-258,0 0 129,0-3-129,3-2 0,6-6 129,5-2-129,6-6 0,19-13 0,-16 19-129,16-19 129,0 0-129,12 16 129,11-10 0,6 1 0,10 2 0,9 2 129,5-1-129,8 6 129,-1 0 0,1 4-129,-6-1 258,-4 1-387,-8 1 258,-9 2-129,-11-3 258,-9 1-258,-14-1 129,0-1 0,-17-3 129,-10 0-129,-10-5 129,-8-2-129,-8-5-129,-2-4 129,-2 0-129,0-6 0,2-4 129,-1-5-258,8-1 129,7 2-129,11 2 0,2-1-258,28 13-258,-29-14-258,29 14-1032,0 0-2838,11 11 0,5-2-258,7 3-129</inkml:trace>
          <inkml:trace contextRef="#ctx0" brushRef="#br1" timeOffset="277958.4887">510 14925 12255,'2'-55'4902,"-24"34"-387,-4 6 129,-13-1-3354,14 16-516,-7 0-387,9 0 0,1 11-258,6 7 0,2 0-129,5 3 129,6 2-258,-1 0 0,4 2 0,0 0-129,5 2 129,4-4-387,7-2 387,-16-21-258,30 27 258,-30-27 0,31 3 129,-14-3 258,-2-17-129,1-5 387,-2-4-258,2-1 129,-2-3-129,4 5 129,-4 3-129,6 8-129,1 9 0,4 5 0,2 5 0,1 13-258,1 3 387,1 6-387,0 3 258,-5-1-387,0-3-129,-11-6-387,9 5-774,-23-25-3225,16 5-129,-16-5-129,16-26 129</inkml:trace>
          <inkml:trace contextRef="#ctx0" brushRef="#br1" timeOffset="278410.8895">857 14845 11094,'0'-21'4902,"32"17"-258,12 1 0,13 3-2709,-3 0-903,20 0-387,-2-4-516,2-7-903,10 8-3612,-13-3-129,-9-1-258,-5 0-516</inkml:trace>
          <inkml:trace contextRef="#ctx0" brushRef="#br1" timeOffset="278223.6892">875 14326 11352,'39'-82'4773,"-18"62"-129,0 13 129,10 16-3225,-31-9-387,37 50-129,-23-6-387,9 22 0,-8 7-258,6 12 129,-3 4-258,-2 4-258,0-2 129,-2-6-387,0-7 0,-7-19-516,6-6 129,-13-24-1032,9-4-2838,-9-25-258,0 0-516,-18-6 129</inkml:trace>
          <inkml:trace contextRef="#ctx0" brushRef="#br1" timeOffset="279487.2914">1535 14841 11739,'0'0'4773,"0"0"-516,0 0 258,0 18-3483,3 14-387,-3-1-129,5 11-258,-3-1-129,4 4-129,-3-4 0,1-4-258,3-5 129,-4-5-129,6-8 129,-9-19 0,22 7 129,-6-9 0,1-19 129,8-7 387,-3-11-129,4-4 129,-4-5-129,-1 3 129,-7 3-129,1 8 129,-7 4-387,-2 12 0,-6 18-129,0 0 129,0 0-129,12 14 0,-1 9 129,5 6-258,2 3 129,3 3-129,4 1 258,2-4-129,1-4 0,2-5 0,-5-7 0,2-5 129,-2-11 0,1-2 0,-1-15 0,0-7 258,-3-11-258,-1-3 129,-5-8 0,-2 0-129,-7-2 0,-3 3-129,-4 5 0,-9 2-258,-5 12 129,-6 4-258,1 10 0,-8 3 0,6 9 129,-3 0-129,8 2 129,16-2 0,-17 17 0,17-17 258,17 15 0,12-10 0,6-1 129,6-1 0,6-3 0,1 0 0,-4 0 129,-3 0-129,-7 4 0,-7 6 0,-6 5 0,-5 6 129,-4 4-129,-1 7 0,-4 2 0,-2 1-258,3 4 0,-7-3-516,8 7-258,-9-19-1419,6 7-2580,2-8 0,5-5-387,6-4 0</inkml:trace>
          <inkml:trace contextRef="#ctx0" brushRef="#br1" timeOffset="279908.4921">3015 14936 8772,'8'-68'4644,"-11"40"0,-13 12-258,-9 10-1419,-11-4-1419,19 15-516,-15 4-258,12 14-258,-7-2 0,11 10-129,-1-3 0,8 4-387,2-2 258,7 1-258,0-5 0,7-1-258,7-3 129,4-8 0,1-4 0,3-8 129,2-2 0,1-7 129,-2-14 0,1-1 258,-5-8-129,1 5 129,-6 0-258,2 6 129,-4 3-258,-12 16 129,29-6-129,-13 8-129,3 18 129,-1 5-258,4 5 129,-3 4-258,4 1 129,-7-6-516,4 5-387,-20-34-1806,19 19-2064,-3-19 258,6-16-387,3-12-258</inkml:trace>
          <inkml:trace contextRef="#ctx0" brushRef="#br1" timeOffset="280423.293">3589 14224 11997,'5'-78'4902,"-5"78"-258,0 0 258,20 18-3096,-20 12-645,12 23-387,-6 4 0,6 16-129,-6 5-258,4 8 0,-3-1-258,0-1 0,4-4-387,-6-11-129,8-1-129,-10-22-387,8-5 129,-11-23-387,4 1-387,-4-19-645,-11-9-903,-12-21-258,0 0-387,-7-11 774,1 7 387,-5-5 1548,6 5 774,6 9 1419,1-1 1161,18 10 1290,3 16 129,14-14-645,4 1-516,24 13-645,-10 0-516,22 0-387,-6 0-258,10 4-258,-2-4 0,-1 5-129,-7-1-129,-4 3 0,-10-4 0,-4 10 0,-8 1-129,-8 4 0,-5 1 0,-2 8 0,-2 1-129,0 1-258,3 3 0,-7-7-516,15 12-903,-16-14-3096,6-7-129,-6-16-387,16 13 0</inkml:trace>
          <inkml:trace contextRef="#ctx0" brushRef="#br1" timeOffset="280579.2933">4164 14521 13545,'-9'-147'4644,"2"88"-258,3 11-129,1 28-3612,3 20-903,-24-7-1677,7 14-2451,8 20 129,-2 5-645,9 13-129</inkml:trace>
          <inkml:trace contextRef="#ctx0" brushRef="#br1" timeOffset="281218.8944">4486 14633 12900,'0'-16'4902,"0"16"-516,-16 13 387,0 3-3612,12 19-516,-5-1-129,9 12-258,0 1 0,2 1-129,12-2 0,7-5-129,3-4 129,6-5-129,-2-10 258,3-6-129,-3-11 387,0-5-258,-8-9 0,0-7 258,-8-11-387,-1-5 129,-6-3-516,-5-6-258,4 9-774,-8-16-1161,4 19-1290,0-10-645,7 16 387,-5-11 774,16 24 1290,-11-8 1032,-7 18 1419,32-9 1548,-32 9 1548,23 0 387,-23 0-129,28 25-903,-28-25-903,24 34-774,-16-18-516,7 12-129,-6-7-258,3 8-129,-5-2-129,-2-1-258,3-1 0,-5-3-129,2-5 129,-5-17-129,13 16 129,-13-16 129,27-12 0,-4-11 258,0-9 0,5-2 0,-1-3 0,0 6 0,-2 3-128,-4 8-130,-3 11 0,-18 9 0,28 16-130,-19 11-128,5 14-387,-8-9-1032,13 11-3096,1-4-129,10-2-258,7-10-258</inkml:trace>
          <inkml:trace contextRef="#ctx0" brushRef="#br1" timeOffset="281359.2947">5743 15009 14448,'23'0'4644,"-21"28"-129,-4 4-258,-17 2-3354,1 14-903,-2 12-3999,-8 15-645,-8 9-129,8 8-258</inkml:trace>
        </inkml:traceGroup>
        <inkml:traceGroup>
          <inkml:annotationXML>
            <emma:emma xmlns:emma="http://www.w3.org/2003/04/emma" version="1.0">
              <emma:interpretation id="{8A4AFE58-BA03-48B7-99E2-09839C2D78C5}" emma:medium="tactile" emma:mode="ink">
                <msink:context xmlns:msink="http://schemas.microsoft.com/ink/2010/main" type="inkWord" rotatedBoundingBox="10680,14912 11508,14883 11556,16245 10727,16274"/>
              </emma:interpretation>
              <emma:one-of disjunction-type="recognition" id="oneOf20">
                <emma:interpretation id="interp100" emma:lang="en-US" emma:confidence="0">
                  <emma:literal>Vo)</emma:literal>
                </emma:interpretation>
                <emma:interpretation id="interp101" emma:lang="en-US" emma:confidence="0">
                  <emma:literal>to)</emma:literal>
                </emma:interpretation>
                <emma:interpretation id="interp102" emma:lang="en-US" emma:confidence="0">
                  <emma:literal>V'0)</emma:literal>
                </emma:interpretation>
                <emma:interpretation id="interp103" emma:lang="en-US" emma:confidence="0">
                  <emma:literal>Voss</emma:literal>
                </emma:interpretation>
                <emma:interpretation id="interp104" emma:lang="en-US" emma:confidence="0">
                  <emma:literal>Vol.</emma:literal>
                </emma:interpretation>
              </emma:one-of>
            </emma:emma>
          </inkml:annotationXML>
          <inkml:trace contextRef="#ctx0" brushRef="#br1" timeOffset="288410.5071">9043 14121 8772,'-16'-41'4257,"9"22"387,-4 1-516,2-4-774,9 22-1290,-14-21-645,14 21-387,0 0-258,0 0-258,0 0-129,0 0 0,14 23-129,7 2 0,8 4 0,8 6 1,6 3-259,9 4 0,4 1 0,7 1 0,-1-1 0,6-2 0,-3-2 0,-1 0 0,-5-5 0,-5-4 0,-10-7 0,-7-3 0,-6-2 0,-8-2 0,-23-16 0,23 26 0,-23-26 0,7 29 0,-7-10 0,-2 5 0,-10 2 0,-8 5 0,-5 4 0,-10 6 0,-6 3 0,-9 3 0,-2 1 0,-6 2 0,1-2 0,-4-2 0,4-3 0,2-3 0,5-4 0,2-4 0,11 0 0,0-11 0,15 8-646,-10-17-3611,32-12-774,-21 20 258,21-20-387,0 0 129</inkml:trace>
          <inkml:trace contextRef="#ctx0" brushRef="#br1" timeOffset="284151.6996">9240 14416 8385,'-5'-30'3741,"1"3"129,4 27-258,0 0-1935,-1-23-387,1 23-516,0 0-387,0 0-774,0 0-1935,0 13-1161,0-13-387,-6 26-129,6-26-387</inkml:trace>
          <inkml:trace contextRef="#ctx0" brushRef="#br1" timeOffset="282076.8959">7173 14416 14319,'18'-60'4644,"-7"44"-258,-11 16 0,26-4-3225,-26 4-516,34 23-129,-14 8 0,5 11-129,0 8-129,3 11 0,1 1-129,-1 7 129,-1-3-129,-1-2 0,-3-7 0,-3-9-129,-2-11 129,-4-10 0,0-11 0,2-12 1,0-10-130,0-17 0,-3-19 0,5-12 0,-6-21 0,4-12 0,-2-7 0,-3-2 0,-2 5 0,-2 8 0,0 11 0,-7 14 0,7 24-130,-7 13-1289,13 21-3225,-13 0-258,3 37 0,3-3-258</inkml:trace>
          <inkml:trace contextRef="#ctx0" brushRef="#br1" timeOffset="282825.6973">8363 14923 14448,'6'-42'4644,"-8"22"-258,-9 4 129,-19 0-3225,30 16-387,-36-5-387,19 6 0,-5 10-258,3 9 0,1 3-129,4 5-258,3 6 258,6 0-129,3 1 0,2-3 0,3-1 129,10-5-258,3-2 387,5-5 0,1-8 130,4-4-388,-3-7 0,8-7 0,-6-13 0,1-5 0,-8-10 0,0-4 0,-11-6 0,-5-1 0,-2 1 0,-11 3 0,-9 10 0,-12-2 0,11 27-2452,-16-4-2450,6 11-258,-4 4-129,6 15 0</inkml:trace>
        </inkml:traceGroup>
        <inkml:traceGroup>
          <inkml:annotationXML>
            <emma:emma xmlns:emma="http://www.w3.org/2003/04/emma" version="1.0">
              <emma:interpretation id="{640DAE8D-508D-425C-A0A7-D4B86569CA17}" emma:medium="tactile" emma:mode="ink">
                <msink:context xmlns:msink="http://schemas.microsoft.com/ink/2010/main" type="inkWord" rotatedBoundingBox="12039,14901 16052,14761 16093,15956 12080,16096"/>
              </emma:interpretation>
              <emma:one-of disjunction-type="recognition" id="oneOf21">
                <emma:interpretation id="interp105" emma:lang="en-US" emma:confidence="0">
                  <emma:literal>win-VT</emma:literal>
                </emma:interpretation>
                <emma:interpretation id="interp106" emma:lang="en-US" emma:confidence="0">
                  <emma:literal>Win-VT</emma:literal>
                </emma:interpretation>
                <emma:interpretation id="interp107" emma:lang="en-US" emma:confidence="0">
                  <emma:literal>Vim-VT</emma:literal>
                </emma:interpretation>
                <emma:interpretation id="interp108" emma:lang="en-US" emma:confidence="0">
                  <emma:literal>kin-VT</emma:literal>
                </emma:interpretation>
                <emma:interpretation id="interp109" emma:lang="en-US" emma:confidence="0">
                  <emma:literal>Vine-VT</emma:literal>
                </emma:interpretation>
              </emma:one-of>
            </emma:emma>
          </inkml:annotationXML>
          <inkml:trace contextRef="#ctx0" brushRef="#br1" timeOffset="288878.5076">10377 14043 16383,'-13'-43'4515,"13"43"258,0 0-387,-19-11-3096,22 29-387,6 16-386,7 16-517,4 9 0,3 17 0,2 8 0,2 6 0,-1 1 0,1-4 0,-4-9 0,-2-10 0,-3-13 0,-4-14 0,-3-18 0,-11-23 0,18 2 0,-7-18 0,-4-23 0,3-18 0,1-16 0,3-11 0,1-6 0,-3 1 0,0 3 0,-1 10 0,-4 17 0,-3 13 0,3 23 0,-7 5-259,0 18-4514,0 9-129,-5 12-129,-4 4-258</inkml:trace>
          <inkml:trace contextRef="#ctx0" brushRef="#br1" timeOffset="289112.5083">10992 14560 14448,'32'27'4515,"-19"-9"-258,1 5-129,7 7-3225,-13-5-387,2 0-774,4 4-1806,-3-8-2193,-11-21 129,0 19-387,0-19 0</inkml:trace>
          <inkml:trace contextRef="#ctx0" brushRef="#br1" timeOffset="289268.5086">11078 14399 12513,'2'-116'4515,"-1"70"-258,-1 10 0,0-1-2451,2 21-1161,-2 16-645,-2-20-2064,2 20-2193,-5 13 129,1 4-516,4 10 0</inkml:trace>
          <inkml:trace contextRef="#ctx0" brushRef="#br1" timeOffset="289689.7093">11373 14438 15609,'44'48'4515,"-29"-23"0,-3 12-387,-8-12-3225,8 18-129,-6-8-387,-3 4-129,-1-3-258,-2-4 0,0-7 0,-2-4 0,2-21-129,-5 20 129,5-20 0,0-15 0,5-11 129,6-4 0,1-10 129,4-1-129,-2-3 129,4 5 0,-4 0 0,4 9 0,-4 5-128,4 9-130,-2 3 0,4 10 0,-4 3 0,3 1 0,-3 15 0,-1 6 0,-3 8 0,-8-2 0,-1 13-388,-6-7-1031,3 3-3096,-11 1-387,2-3 129,0-10-387</inkml:trace>
          <inkml:trace contextRef="#ctx0" brushRef="#br1" timeOffset="289892.5097">12028 14614 13674,'48'-32'4644,"-23"18"-129,3 1 0,4 11-2451,0-7-1419,14 9-258,1 0-387,4-1-258,11 1-774,-8 0-3225,6 0-387,-1-6 0,-4-6-258</inkml:trace>
          <inkml:trace contextRef="#ctx0" brushRef="#br1" timeOffset="290376.1105">12857 14144 13545,'17'-21'4644,"-17"21"-129,25 0 129,-25 0-2967,34 32-903,-13-2 0,11 20-258,-1 3-258,1 15 129,-2 3-258,0 4 129,-5-2-258,-2-4 129,-2-8-129,-3-10 129,-2-14 129,6-12-128,1-21-130,7-8 0,2-24 0,4-20 0,-1-22 0,6-11 0,0-12 0,-4-5 0,-5 1 0,-7 8 0,-5 9 0,-10 12 0,3 23 0,-13 6-1291,0 23-3482,0 16-258,0 0 0,-11 20-516</inkml:trace>
          <inkml:trace contextRef="#ctx0" brushRef="#br1" timeOffset="290641.311">13835 14372 14061,'44'0'4902,"-12"3"-387,6-1 0,3 7-3354,1-4-645,13 6-129,-3-4-258,0 0-129,-1 4-387,-13-11-387,10 14-1419,-18-12-2451,-9-2 129,-21 0-387,0 0 0</inkml:trace>
          <inkml:trace contextRef="#ctx0" brushRef="#br1" timeOffset="290828.5113">14239 14422 12255,'-18'32'4902,"13"-9"-258,3 7 129,-14-5-2838,16 28-774,-4-6-258,4 11-387,-2 1-387,1-2-258,1 9-1806,-2-11-2580,0-5-258,-7-8-387,-5-8-258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05:59.6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CE5D13-C88B-48A4-8484-4AFADE08F188}" emma:medium="tactile" emma:mode="ink">
          <msink:context xmlns:msink="http://schemas.microsoft.com/ink/2010/main" type="inkDrawing" rotatedBoundingBox="5488,5437 9541,5483 9540,5608 5486,5562" semanticType="underline" shapeName="Other"/>
        </emma:interpretation>
      </emma:emma>
    </inkml:annotationXML>
    <inkml:trace contextRef="#ctx0" brushRef="#br0">76 0 6192,'-50'13'4515,"50"-13"-387,-28 17 258,28-17-1677,12 20-1161,9-15-258,36 15-258,11-13-129,37 11 0,14-11-129,32 9 0,20-13-129,42 6-129,19-9 0,17 4-129,10-4 0,17 0 0,5-7-129,6 0-129,-12 0 0,-17 1 0,-18 1 1,-26-1-130,-31 5 0,-41 1-130,-30 0-128,-35 0-129,-26 5-903,-51-5-3354,-10 16-258,-40-7-129,-19 3-129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06:22.7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94C1E58-B51C-4531-AB59-D66DC1E5587A}" emma:medium="tactile" emma:mode="ink">
          <msink:context xmlns:msink="http://schemas.microsoft.com/ink/2010/main" type="inkDrawing" rotatedBoundingBox="2733,8756 7202,8834 7201,8892 2732,8814" semanticType="underline" shapeName="Other">
            <msink:sourceLink direction="with" ref="{21BD3AE7-8905-4580-B8F5-5724CAEFA7F9}"/>
          </msink:context>
        </emma:interpretation>
      </emma:emma>
    </inkml:annotationXML>
    <inkml:trace contextRef="#ctx0" brushRef="#br0">-5 8 11997,'0'17'4644,"9"-17"-387,23 2 258,20 5-3354,5-7-258,35 6 129,18-6-387,43 0 0,16 0-129,32 1-129,25 1 0,29 5-129,8-1 0,5 4-129,-1-1 129,2 0-129,-4-2 0,-7-1 0,-22-6 0,-15 0-129,-15 0 129,-8-6-129,-24 1 0,-32 3 0,-24 2-258,-28 0 0,-18 5-387,-35-3-645,-9 11-3483,-28-13-258,-30 25-129,-16-11-387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111" units="in"/>
          <inkml:channel name="Y" type="integer" max="16319" units="in"/>
          <inkml:channel name="F" type="integer" max="32767" units="dev"/>
        </inkml:traceFormat>
        <inkml:channelProperties>
          <inkml:channelProperty channel="X" name="resolution" value="2540.22754" units="1/in"/>
          <inkml:channelProperty channel="Y" name="resolution" value="2540.31738" units="1/in"/>
          <inkml:channelProperty channel="F" name="resolution" value="0" units="1/dev"/>
        </inkml:channelProperties>
      </inkml:inkSource>
      <inkml:timestamp xml:id="ts0" timeString="2011-09-22T13:06:38.3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04E6889-8FB7-495A-92FB-E23F712B2D0F}" emma:medium="tactile" emma:mode="ink">
          <msink:context xmlns:msink="http://schemas.microsoft.com/ink/2010/main" type="writingRegion" rotatedBoundingBox="16722,6680 18153,6680 18153,7251 16722,7251"/>
        </emma:interpretation>
      </emma:emma>
    </inkml:annotationXML>
    <inkml:traceGroup>
      <inkml:annotationXML>
        <emma:emma xmlns:emma="http://www.w3.org/2003/04/emma" version="1.0">
          <emma:interpretation id="{EA5B5EC9-B573-4F4E-8ED0-94C82A28F38D}" emma:medium="tactile" emma:mode="ink">
            <msink:context xmlns:msink="http://schemas.microsoft.com/ink/2010/main" type="paragraph" rotatedBoundingBox="16722,6680 18153,6680 18153,7251 16722,72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CD5052-5893-4EBA-A9A5-C87D113FFEEB}" emma:medium="tactile" emma:mode="ink">
              <msink:context xmlns:msink="http://schemas.microsoft.com/ink/2010/main" type="line" rotatedBoundingBox="16722,6680 18153,6680 18153,7251 16722,7251"/>
            </emma:interpretation>
          </emma:emma>
        </inkml:annotationXML>
        <inkml:traceGroup>
          <inkml:annotationXML>
            <emma:emma xmlns:emma="http://www.w3.org/2003/04/emma" version="1.0">
              <emma:interpretation id="{CDE4C14C-2F84-4C0C-A5B6-9F7FF8DFDA0D}" emma:medium="tactile" emma:mode="ink">
                <msink:context xmlns:msink="http://schemas.microsoft.com/ink/2010/main" type="inkWord" rotatedBoundingBox="16722,6680 18153,6680 18153,7251 16722,7251"/>
              </emma:interpretation>
              <emma:one-of disjunction-type="recognition" id="oneOf0">
                <emma:interpretation id="interp0" emma:lang="en-US" emma:confidence="0">
                  <emma:literal>he</emma:literal>
                </emma:interpretation>
                <emma:interpretation id="interp1" emma:lang="en-US" emma:confidence="0">
                  <emma:literal>2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a</emma:literal>
                </emma:interpretation>
              </emma:one-of>
            </emma:emma>
          </inkml:annotationXML>
          <inkml:trace contextRef="#ctx0" brushRef="#br0">0 142 12384,'9'-78'5031,"4"49"-387,1 8 258,0 5-2193,9 16-1806,-7 10-258,6 17 0,-6 5-387,0 11 0,-7 7 0,-4 7-258,-5-1 130,-2 3-130,-7-5 0,-3-5 0,-1-6 0,3-9 0,-1-8 0,6-6 0,5-20 0,0 0 0,30 11 0,14-17 0,24-11 0,24-5 0,19-3 0,15-1 0,9-5 0,6 5 0,-2 3 0,-15 3 0,-15 9 0,-31 1 0,-12 10 0,-29-4-904,-1 4-3998,-36 0-129,0 21-129,-20-4-258</inkml:trace>
        </inkml:traceGroup>
      </inkml:traceGroup>
    </inkml:traceGroup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17EAE-5501-4FC0-9F4C-4EEC4F382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DB7F3-B84A-44ED-B835-280D12F466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295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226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35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04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04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205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110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231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94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528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78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083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C0E7A-ED1C-4B08-932D-C03B9D13C50F}" type="datetimeFigureOut">
              <a:rPr lang="en-IN" smtClean="0"/>
              <a:t>13-10-2013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1EFC7-21A3-467F-8D06-E9C0ABDA12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23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8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" Type="http://schemas.openxmlformats.org/officeDocument/2006/relationships/image" Target="../media/image3.emf"/><Relationship Id="rId21" Type="http://schemas.openxmlformats.org/officeDocument/2006/relationships/image" Target="../media/image12.emf"/><Relationship Id="rId34" Type="http://schemas.openxmlformats.org/officeDocument/2006/relationships/customXml" Target="../ink/ink17.xml"/><Relationship Id="rId7" Type="http://schemas.openxmlformats.org/officeDocument/2006/relationships/image" Target="../media/image5.emf"/><Relationship Id="rId12" Type="http://schemas.openxmlformats.org/officeDocument/2006/relationships/customXml" Target="../ink/ink6.xml"/><Relationship Id="rId17" Type="http://schemas.openxmlformats.org/officeDocument/2006/relationships/image" Target="../media/image10.emf"/><Relationship Id="rId25" Type="http://schemas.openxmlformats.org/officeDocument/2006/relationships/image" Target="../media/image14.emf"/><Relationship Id="rId33" Type="http://schemas.openxmlformats.org/officeDocument/2006/relationships/image" Target="../media/image18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29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7.emf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20.emf"/><Relationship Id="rId5" Type="http://schemas.openxmlformats.org/officeDocument/2006/relationships/image" Target="../media/image4.emf"/><Relationship Id="rId15" Type="http://schemas.openxmlformats.org/officeDocument/2006/relationships/image" Target="../media/image9.emf"/><Relationship Id="rId23" Type="http://schemas.openxmlformats.org/officeDocument/2006/relationships/image" Target="../media/image13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10" Type="http://schemas.openxmlformats.org/officeDocument/2006/relationships/customXml" Target="../ink/ink5.xml"/><Relationship Id="rId19" Type="http://schemas.openxmlformats.org/officeDocument/2006/relationships/image" Target="../media/image11.emf"/><Relationship Id="rId31" Type="http://schemas.openxmlformats.org/officeDocument/2006/relationships/image" Target="../media/image17.emf"/><Relationship Id="rId4" Type="http://schemas.openxmlformats.org/officeDocument/2006/relationships/customXml" Target="../ink/ink2.xml"/><Relationship Id="rId9" Type="http://schemas.openxmlformats.org/officeDocument/2006/relationships/image" Target="../media/image6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5.emf"/><Relationship Id="rId30" Type="http://schemas.openxmlformats.org/officeDocument/2006/relationships/customXml" Target="../ink/ink15.xml"/><Relationship Id="rId35" Type="http://schemas.openxmlformats.org/officeDocument/2006/relationships/image" Target="../media/image19.emf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5.emf"/><Relationship Id="rId18" Type="http://schemas.openxmlformats.org/officeDocument/2006/relationships/customXml" Target="../ink/ink156.xml"/><Relationship Id="rId26" Type="http://schemas.openxmlformats.org/officeDocument/2006/relationships/customXml" Target="../ink/ink160.xml"/><Relationship Id="rId39" Type="http://schemas.openxmlformats.org/officeDocument/2006/relationships/image" Target="../media/image168.emf"/><Relationship Id="rId21" Type="http://schemas.openxmlformats.org/officeDocument/2006/relationships/image" Target="../media/image159.emf"/><Relationship Id="rId34" Type="http://schemas.openxmlformats.org/officeDocument/2006/relationships/customXml" Target="../ink/ink164.xml"/><Relationship Id="rId42" Type="http://schemas.openxmlformats.org/officeDocument/2006/relationships/customXml" Target="../ink/ink168.xml"/><Relationship Id="rId47" Type="http://schemas.openxmlformats.org/officeDocument/2006/relationships/image" Target="../media/image172.emf"/><Relationship Id="rId50" Type="http://schemas.openxmlformats.org/officeDocument/2006/relationships/customXml" Target="../ink/ink172.xml"/><Relationship Id="rId55" Type="http://schemas.openxmlformats.org/officeDocument/2006/relationships/image" Target="../media/image176.emf"/><Relationship Id="rId7" Type="http://schemas.openxmlformats.org/officeDocument/2006/relationships/image" Target="../media/image152.emf"/><Relationship Id="rId12" Type="http://schemas.openxmlformats.org/officeDocument/2006/relationships/customXml" Target="../ink/ink153.xml"/><Relationship Id="rId17" Type="http://schemas.openxmlformats.org/officeDocument/2006/relationships/image" Target="../media/image157.emf"/><Relationship Id="rId25" Type="http://schemas.openxmlformats.org/officeDocument/2006/relationships/image" Target="../media/image161.emf"/><Relationship Id="rId33" Type="http://schemas.openxmlformats.org/officeDocument/2006/relationships/image" Target="../media/image165.emf"/><Relationship Id="rId38" Type="http://schemas.openxmlformats.org/officeDocument/2006/relationships/customXml" Target="../ink/ink166.xml"/><Relationship Id="rId46" Type="http://schemas.openxmlformats.org/officeDocument/2006/relationships/customXml" Target="../ink/ink170.xml"/><Relationship Id="rId2" Type="http://schemas.openxmlformats.org/officeDocument/2006/relationships/customXml" Target="../ink/ink148.xml"/><Relationship Id="rId16" Type="http://schemas.openxmlformats.org/officeDocument/2006/relationships/customXml" Target="../ink/ink155.xml"/><Relationship Id="rId20" Type="http://schemas.openxmlformats.org/officeDocument/2006/relationships/customXml" Target="../ink/ink157.xml"/><Relationship Id="rId29" Type="http://schemas.openxmlformats.org/officeDocument/2006/relationships/image" Target="../media/image163.emf"/><Relationship Id="rId41" Type="http://schemas.openxmlformats.org/officeDocument/2006/relationships/image" Target="../media/image169.emf"/><Relationship Id="rId54" Type="http://schemas.openxmlformats.org/officeDocument/2006/relationships/customXml" Target="../ink/ink17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0.xml"/><Relationship Id="rId11" Type="http://schemas.openxmlformats.org/officeDocument/2006/relationships/image" Target="../media/image154.emf"/><Relationship Id="rId24" Type="http://schemas.openxmlformats.org/officeDocument/2006/relationships/customXml" Target="../ink/ink159.xml"/><Relationship Id="rId32" Type="http://schemas.openxmlformats.org/officeDocument/2006/relationships/customXml" Target="../ink/ink163.xml"/><Relationship Id="rId37" Type="http://schemas.openxmlformats.org/officeDocument/2006/relationships/image" Target="../media/image167.emf"/><Relationship Id="rId40" Type="http://schemas.openxmlformats.org/officeDocument/2006/relationships/customXml" Target="../ink/ink167.xml"/><Relationship Id="rId45" Type="http://schemas.openxmlformats.org/officeDocument/2006/relationships/image" Target="../media/image171.emf"/><Relationship Id="rId53" Type="http://schemas.openxmlformats.org/officeDocument/2006/relationships/image" Target="../media/image175.emf"/><Relationship Id="rId5" Type="http://schemas.openxmlformats.org/officeDocument/2006/relationships/image" Target="../media/image151.emf"/><Relationship Id="rId15" Type="http://schemas.openxmlformats.org/officeDocument/2006/relationships/image" Target="../media/image156.emf"/><Relationship Id="rId23" Type="http://schemas.openxmlformats.org/officeDocument/2006/relationships/image" Target="../media/image160.emf"/><Relationship Id="rId28" Type="http://schemas.openxmlformats.org/officeDocument/2006/relationships/customXml" Target="../ink/ink161.xml"/><Relationship Id="rId36" Type="http://schemas.openxmlformats.org/officeDocument/2006/relationships/customXml" Target="../ink/ink165.xml"/><Relationship Id="rId49" Type="http://schemas.openxmlformats.org/officeDocument/2006/relationships/image" Target="../media/image173.emf"/><Relationship Id="rId10" Type="http://schemas.openxmlformats.org/officeDocument/2006/relationships/customXml" Target="../ink/ink152.xml"/><Relationship Id="rId19" Type="http://schemas.openxmlformats.org/officeDocument/2006/relationships/image" Target="../media/image158.emf"/><Relationship Id="rId31" Type="http://schemas.openxmlformats.org/officeDocument/2006/relationships/image" Target="../media/image164.emf"/><Relationship Id="rId44" Type="http://schemas.openxmlformats.org/officeDocument/2006/relationships/customXml" Target="../ink/ink169.xml"/><Relationship Id="rId52" Type="http://schemas.openxmlformats.org/officeDocument/2006/relationships/customXml" Target="../ink/ink173.xml"/><Relationship Id="rId4" Type="http://schemas.openxmlformats.org/officeDocument/2006/relationships/customXml" Target="../ink/ink149.xml"/><Relationship Id="rId9" Type="http://schemas.openxmlformats.org/officeDocument/2006/relationships/image" Target="../media/image153.emf"/><Relationship Id="rId14" Type="http://schemas.openxmlformats.org/officeDocument/2006/relationships/customXml" Target="../ink/ink154.xml"/><Relationship Id="rId22" Type="http://schemas.openxmlformats.org/officeDocument/2006/relationships/customXml" Target="../ink/ink158.xml"/><Relationship Id="rId27" Type="http://schemas.openxmlformats.org/officeDocument/2006/relationships/image" Target="../media/image162.emf"/><Relationship Id="rId30" Type="http://schemas.openxmlformats.org/officeDocument/2006/relationships/customXml" Target="../ink/ink162.xml"/><Relationship Id="rId35" Type="http://schemas.openxmlformats.org/officeDocument/2006/relationships/image" Target="../media/image166.emf"/><Relationship Id="rId43" Type="http://schemas.openxmlformats.org/officeDocument/2006/relationships/image" Target="../media/image170.emf"/><Relationship Id="rId48" Type="http://schemas.openxmlformats.org/officeDocument/2006/relationships/customXml" Target="../ink/ink171.xml"/><Relationship Id="rId8" Type="http://schemas.openxmlformats.org/officeDocument/2006/relationships/customXml" Target="../ink/ink151.xml"/><Relationship Id="rId51" Type="http://schemas.openxmlformats.org/officeDocument/2006/relationships/image" Target="../media/image174.emf"/><Relationship Id="rId3" Type="http://schemas.openxmlformats.org/officeDocument/2006/relationships/image" Target="../media/image150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8.xml"/><Relationship Id="rId13" Type="http://schemas.openxmlformats.org/officeDocument/2006/relationships/image" Target="../media/image182.emf"/><Relationship Id="rId18" Type="http://schemas.openxmlformats.org/officeDocument/2006/relationships/customXml" Target="../ink/ink183.xml"/><Relationship Id="rId26" Type="http://schemas.openxmlformats.org/officeDocument/2006/relationships/customXml" Target="../ink/ink187.xml"/><Relationship Id="rId39" Type="http://schemas.openxmlformats.org/officeDocument/2006/relationships/image" Target="../media/image195.emf"/><Relationship Id="rId3" Type="http://schemas.openxmlformats.org/officeDocument/2006/relationships/image" Target="../media/image177.emf"/><Relationship Id="rId21" Type="http://schemas.openxmlformats.org/officeDocument/2006/relationships/image" Target="../media/image186.emf"/><Relationship Id="rId34" Type="http://schemas.openxmlformats.org/officeDocument/2006/relationships/customXml" Target="../ink/ink191.xml"/><Relationship Id="rId7" Type="http://schemas.openxmlformats.org/officeDocument/2006/relationships/image" Target="../media/image179.emf"/><Relationship Id="rId12" Type="http://schemas.openxmlformats.org/officeDocument/2006/relationships/customXml" Target="../ink/ink180.xml"/><Relationship Id="rId17" Type="http://schemas.openxmlformats.org/officeDocument/2006/relationships/image" Target="../media/image184.emf"/><Relationship Id="rId25" Type="http://schemas.openxmlformats.org/officeDocument/2006/relationships/image" Target="../media/image188.emf"/><Relationship Id="rId33" Type="http://schemas.openxmlformats.org/officeDocument/2006/relationships/image" Target="../media/image192.emf"/><Relationship Id="rId38" Type="http://schemas.openxmlformats.org/officeDocument/2006/relationships/customXml" Target="../ink/ink193.xml"/><Relationship Id="rId2" Type="http://schemas.openxmlformats.org/officeDocument/2006/relationships/customXml" Target="../ink/ink175.xml"/><Relationship Id="rId16" Type="http://schemas.openxmlformats.org/officeDocument/2006/relationships/customXml" Target="../ink/ink182.xml"/><Relationship Id="rId20" Type="http://schemas.openxmlformats.org/officeDocument/2006/relationships/customXml" Target="../ink/ink184.xml"/><Relationship Id="rId29" Type="http://schemas.openxmlformats.org/officeDocument/2006/relationships/image" Target="../media/image190.emf"/><Relationship Id="rId41" Type="http://schemas.openxmlformats.org/officeDocument/2006/relationships/image" Target="../media/image19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7.xml"/><Relationship Id="rId11" Type="http://schemas.openxmlformats.org/officeDocument/2006/relationships/image" Target="../media/image181.emf"/><Relationship Id="rId24" Type="http://schemas.openxmlformats.org/officeDocument/2006/relationships/customXml" Target="../ink/ink186.xml"/><Relationship Id="rId32" Type="http://schemas.openxmlformats.org/officeDocument/2006/relationships/customXml" Target="../ink/ink190.xml"/><Relationship Id="rId37" Type="http://schemas.openxmlformats.org/officeDocument/2006/relationships/image" Target="../media/image194.emf"/><Relationship Id="rId40" Type="http://schemas.openxmlformats.org/officeDocument/2006/relationships/customXml" Target="../ink/ink194.xml"/><Relationship Id="rId5" Type="http://schemas.openxmlformats.org/officeDocument/2006/relationships/image" Target="../media/image178.emf"/><Relationship Id="rId15" Type="http://schemas.openxmlformats.org/officeDocument/2006/relationships/image" Target="../media/image183.emf"/><Relationship Id="rId23" Type="http://schemas.openxmlformats.org/officeDocument/2006/relationships/image" Target="../media/image187.emf"/><Relationship Id="rId28" Type="http://schemas.openxmlformats.org/officeDocument/2006/relationships/customXml" Target="../ink/ink188.xml"/><Relationship Id="rId36" Type="http://schemas.openxmlformats.org/officeDocument/2006/relationships/customXml" Target="../ink/ink192.xml"/><Relationship Id="rId10" Type="http://schemas.openxmlformats.org/officeDocument/2006/relationships/customXml" Target="../ink/ink179.xml"/><Relationship Id="rId19" Type="http://schemas.openxmlformats.org/officeDocument/2006/relationships/image" Target="../media/image185.emf"/><Relationship Id="rId31" Type="http://schemas.openxmlformats.org/officeDocument/2006/relationships/image" Target="../media/image191.emf"/><Relationship Id="rId4" Type="http://schemas.openxmlformats.org/officeDocument/2006/relationships/customXml" Target="../ink/ink176.xml"/><Relationship Id="rId9" Type="http://schemas.openxmlformats.org/officeDocument/2006/relationships/image" Target="../media/image180.emf"/><Relationship Id="rId14" Type="http://schemas.openxmlformats.org/officeDocument/2006/relationships/customXml" Target="../ink/ink181.xml"/><Relationship Id="rId22" Type="http://schemas.openxmlformats.org/officeDocument/2006/relationships/customXml" Target="../ink/ink185.xml"/><Relationship Id="rId27" Type="http://schemas.openxmlformats.org/officeDocument/2006/relationships/image" Target="../media/image189.emf"/><Relationship Id="rId30" Type="http://schemas.openxmlformats.org/officeDocument/2006/relationships/customXml" Target="../ink/ink189.xml"/><Relationship Id="rId35" Type="http://schemas.openxmlformats.org/officeDocument/2006/relationships/image" Target="../media/image19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.xml"/><Relationship Id="rId5" Type="http://schemas.openxmlformats.org/officeDocument/2006/relationships/image" Target="../media/image22.emf"/><Relationship Id="rId4" Type="http://schemas.openxmlformats.org/officeDocument/2006/relationships/customXml" Target="../ink/ink20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9.emf"/><Relationship Id="rId18" Type="http://schemas.openxmlformats.org/officeDocument/2006/relationships/customXml" Target="../ink/ink30.xml"/><Relationship Id="rId26" Type="http://schemas.openxmlformats.org/officeDocument/2006/relationships/customXml" Target="../ink/ink34.xml"/><Relationship Id="rId39" Type="http://schemas.openxmlformats.org/officeDocument/2006/relationships/image" Target="../media/image42.emf"/><Relationship Id="rId21" Type="http://schemas.openxmlformats.org/officeDocument/2006/relationships/image" Target="../media/image33.emf"/><Relationship Id="rId34" Type="http://schemas.openxmlformats.org/officeDocument/2006/relationships/customXml" Target="../ink/ink38.xml"/><Relationship Id="rId42" Type="http://schemas.openxmlformats.org/officeDocument/2006/relationships/customXml" Target="../ink/ink42.xml"/><Relationship Id="rId47" Type="http://schemas.openxmlformats.org/officeDocument/2006/relationships/image" Target="../media/image46.emf"/><Relationship Id="rId50" Type="http://schemas.openxmlformats.org/officeDocument/2006/relationships/customXml" Target="../ink/ink46.xml"/><Relationship Id="rId55" Type="http://schemas.openxmlformats.org/officeDocument/2006/relationships/image" Target="../media/image50.emf"/><Relationship Id="rId63" Type="http://schemas.openxmlformats.org/officeDocument/2006/relationships/image" Target="../media/image54.emf"/><Relationship Id="rId68" Type="http://schemas.openxmlformats.org/officeDocument/2006/relationships/customXml" Target="../ink/ink55.xml"/><Relationship Id="rId76" Type="http://schemas.openxmlformats.org/officeDocument/2006/relationships/customXml" Target="../ink/ink59.xml"/><Relationship Id="rId7" Type="http://schemas.openxmlformats.org/officeDocument/2006/relationships/image" Target="../media/image26.emf"/><Relationship Id="rId71" Type="http://schemas.openxmlformats.org/officeDocument/2006/relationships/image" Target="../media/image58.emf"/><Relationship Id="rId2" Type="http://schemas.openxmlformats.org/officeDocument/2006/relationships/customXml" Target="../ink/ink22.xml"/><Relationship Id="rId16" Type="http://schemas.openxmlformats.org/officeDocument/2006/relationships/customXml" Target="../ink/ink29.xml"/><Relationship Id="rId29" Type="http://schemas.openxmlformats.org/officeDocument/2006/relationships/image" Target="../media/image37.emf"/><Relationship Id="rId11" Type="http://schemas.openxmlformats.org/officeDocument/2006/relationships/image" Target="../media/image28.emf"/><Relationship Id="rId24" Type="http://schemas.openxmlformats.org/officeDocument/2006/relationships/customXml" Target="../ink/ink33.xml"/><Relationship Id="rId32" Type="http://schemas.openxmlformats.org/officeDocument/2006/relationships/customXml" Target="../ink/ink37.xml"/><Relationship Id="rId37" Type="http://schemas.openxmlformats.org/officeDocument/2006/relationships/image" Target="../media/image41.emf"/><Relationship Id="rId40" Type="http://schemas.openxmlformats.org/officeDocument/2006/relationships/customXml" Target="../ink/ink41.xml"/><Relationship Id="rId45" Type="http://schemas.openxmlformats.org/officeDocument/2006/relationships/image" Target="../media/image45.emf"/><Relationship Id="rId53" Type="http://schemas.openxmlformats.org/officeDocument/2006/relationships/image" Target="../media/image49.emf"/><Relationship Id="rId58" Type="http://schemas.openxmlformats.org/officeDocument/2006/relationships/customXml" Target="../ink/ink50.xml"/><Relationship Id="rId66" Type="http://schemas.openxmlformats.org/officeDocument/2006/relationships/customXml" Target="../ink/ink54.xml"/><Relationship Id="rId74" Type="http://schemas.openxmlformats.org/officeDocument/2006/relationships/customXml" Target="../ink/ink58.xml"/><Relationship Id="rId79" Type="http://schemas.openxmlformats.org/officeDocument/2006/relationships/image" Target="../media/image62.emf"/><Relationship Id="rId5" Type="http://schemas.openxmlformats.org/officeDocument/2006/relationships/image" Target="../media/image25.emf"/><Relationship Id="rId61" Type="http://schemas.openxmlformats.org/officeDocument/2006/relationships/image" Target="../media/image53.emf"/><Relationship Id="rId10" Type="http://schemas.openxmlformats.org/officeDocument/2006/relationships/customXml" Target="../ink/ink26.xml"/><Relationship Id="rId19" Type="http://schemas.openxmlformats.org/officeDocument/2006/relationships/image" Target="../media/image32.emf"/><Relationship Id="rId31" Type="http://schemas.openxmlformats.org/officeDocument/2006/relationships/image" Target="../media/image38.emf"/><Relationship Id="rId44" Type="http://schemas.openxmlformats.org/officeDocument/2006/relationships/customXml" Target="../ink/ink43.xml"/><Relationship Id="rId52" Type="http://schemas.openxmlformats.org/officeDocument/2006/relationships/customXml" Target="../ink/ink47.xml"/><Relationship Id="rId60" Type="http://schemas.openxmlformats.org/officeDocument/2006/relationships/customXml" Target="../ink/ink51.xml"/><Relationship Id="rId65" Type="http://schemas.openxmlformats.org/officeDocument/2006/relationships/image" Target="../media/image55.emf"/><Relationship Id="rId73" Type="http://schemas.openxmlformats.org/officeDocument/2006/relationships/image" Target="../media/image59.emf"/><Relationship Id="rId78" Type="http://schemas.openxmlformats.org/officeDocument/2006/relationships/customXml" Target="../ink/ink60.xml"/><Relationship Id="rId81" Type="http://schemas.openxmlformats.org/officeDocument/2006/relationships/image" Target="../media/image63.emf"/><Relationship Id="rId4" Type="http://schemas.openxmlformats.org/officeDocument/2006/relationships/customXml" Target="../ink/ink23.xml"/><Relationship Id="rId9" Type="http://schemas.openxmlformats.org/officeDocument/2006/relationships/image" Target="../media/image27.emf"/><Relationship Id="rId14" Type="http://schemas.openxmlformats.org/officeDocument/2006/relationships/customXml" Target="../ink/ink28.xml"/><Relationship Id="rId22" Type="http://schemas.openxmlformats.org/officeDocument/2006/relationships/customXml" Target="../ink/ink32.xml"/><Relationship Id="rId27" Type="http://schemas.openxmlformats.org/officeDocument/2006/relationships/image" Target="../media/image36.emf"/><Relationship Id="rId30" Type="http://schemas.openxmlformats.org/officeDocument/2006/relationships/customXml" Target="../ink/ink36.xml"/><Relationship Id="rId35" Type="http://schemas.openxmlformats.org/officeDocument/2006/relationships/image" Target="../media/image40.emf"/><Relationship Id="rId43" Type="http://schemas.openxmlformats.org/officeDocument/2006/relationships/image" Target="../media/image44.emf"/><Relationship Id="rId48" Type="http://schemas.openxmlformats.org/officeDocument/2006/relationships/customXml" Target="../ink/ink45.xml"/><Relationship Id="rId56" Type="http://schemas.openxmlformats.org/officeDocument/2006/relationships/customXml" Target="../ink/ink49.xml"/><Relationship Id="rId64" Type="http://schemas.openxmlformats.org/officeDocument/2006/relationships/customXml" Target="../ink/ink53.xml"/><Relationship Id="rId69" Type="http://schemas.openxmlformats.org/officeDocument/2006/relationships/image" Target="../media/image57.emf"/><Relationship Id="rId77" Type="http://schemas.openxmlformats.org/officeDocument/2006/relationships/image" Target="../media/image61.emf"/><Relationship Id="rId8" Type="http://schemas.openxmlformats.org/officeDocument/2006/relationships/customXml" Target="../ink/ink25.xml"/><Relationship Id="rId51" Type="http://schemas.openxmlformats.org/officeDocument/2006/relationships/image" Target="../media/image48.emf"/><Relationship Id="rId72" Type="http://schemas.openxmlformats.org/officeDocument/2006/relationships/customXml" Target="../ink/ink57.xml"/><Relationship Id="rId80" Type="http://schemas.openxmlformats.org/officeDocument/2006/relationships/customXml" Target="../ink/ink61.xml"/><Relationship Id="rId3" Type="http://schemas.openxmlformats.org/officeDocument/2006/relationships/image" Target="../media/image24.emf"/><Relationship Id="rId12" Type="http://schemas.openxmlformats.org/officeDocument/2006/relationships/customXml" Target="../ink/ink27.xml"/><Relationship Id="rId17" Type="http://schemas.openxmlformats.org/officeDocument/2006/relationships/image" Target="../media/image31.emf"/><Relationship Id="rId25" Type="http://schemas.openxmlformats.org/officeDocument/2006/relationships/image" Target="../media/image35.emf"/><Relationship Id="rId33" Type="http://schemas.openxmlformats.org/officeDocument/2006/relationships/image" Target="../media/image39.emf"/><Relationship Id="rId38" Type="http://schemas.openxmlformats.org/officeDocument/2006/relationships/customXml" Target="../ink/ink40.xml"/><Relationship Id="rId46" Type="http://schemas.openxmlformats.org/officeDocument/2006/relationships/customXml" Target="../ink/ink44.xml"/><Relationship Id="rId59" Type="http://schemas.openxmlformats.org/officeDocument/2006/relationships/image" Target="../media/image52.emf"/><Relationship Id="rId67" Type="http://schemas.openxmlformats.org/officeDocument/2006/relationships/image" Target="../media/image56.emf"/><Relationship Id="rId20" Type="http://schemas.openxmlformats.org/officeDocument/2006/relationships/customXml" Target="../ink/ink31.xml"/><Relationship Id="rId41" Type="http://schemas.openxmlformats.org/officeDocument/2006/relationships/image" Target="../media/image43.emf"/><Relationship Id="rId54" Type="http://schemas.openxmlformats.org/officeDocument/2006/relationships/customXml" Target="../ink/ink48.xml"/><Relationship Id="rId62" Type="http://schemas.openxmlformats.org/officeDocument/2006/relationships/customXml" Target="../ink/ink52.xml"/><Relationship Id="rId70" Type="http://schemas.openxmlformats.org/officeDocument/2006/relationships/customXml" Target="../ink/ink56.xml"/><Relationship Id="rId75" Type="http://schemas.openxmlformats.org/officeDocument/2006/relationships/image" Target="../media/image6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4.xml"/><Relationship Id="rId15" Type="http://schemas.openxmlformats.org/officeDocument/2006/relationships/image" Target="../media/image30.emf"/><Relationship Id="rId23" Type="http://schemas.openxmlformats.org/officeDocument/2006/relationships/image" Target="../media/image34.emf"/><Relationship Id="rId28" Type="http://schemas.openxmlformats.org/officeDocument/2006/relationships/customXml" Target="../ink/ink35.xml"/><Relationship Id="rId36" Type="http://schemas.openxmlformats.org/officeDocument/2006/relationships/customXml" Target="../ink/ink39.xml"/><Relationship Id="rId49" Type="http://schemas.openxmlformats.org/officeDocument/2006/relationships/image" Target="../media/image47.emf"/><Relationship Id="rId57" Type="http://schemas.openxmlformats.org/officeDocument/2006/relationships/image" Target="../media/image5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0.emf"/><Relationship Id="rId18" Type="http://schemas.openxmlformats.org/officeDocument/2006/relationships/customXml" Target="../ink/ink71.xml"/><Relationship Id="rId26" Type="http://schemas.openxmlformats.org/officeDocument/2006/relationships/customXml" Target="../ink/ink75.xml"/><Relationship Id="rId39" Type="http://schemas.openxmlformats.org/officeDocument/2006/relationships/image" Target="../media/image83.emf"/><Relationship Id="rId21" Type="http://schemas.openxmlformats.org/officeDocument/2006/relationships/image" Target="../media/image74.emf"/><Relationship Id="rId34" Type="http://schemas.openxmlformats.org/officeDocument/2006/relationships/customXml" Target="../ink/ink79.xml"/><Relationship Id="rId42" Type="http://schemas.openxmlformats.org/officeDocument/2006/relationships/customXml" Target="../ink/ink83.xml"/><Relationship Id="rId47" Type="http://schemas.openxmlformats.org/officeDocument/2006/relationships/image" Target="../media/image87.emf"/><Relationship Id="rId50" Type="http://schemas.openxmlformats.org/officeDocument/2006/relationships/customXml" Target="../ink/ink87.xml"/><Relationship Id="rId55" Type="http://schemas.openxmlformats.org/officeDocument/2006/relationships/image" Target="../media/image91.emf"/><Relationship Id="rId7" Type="http://schemas.openxmlformats.org/officeDocument/2006/relationships/image" Target="../media/image67.emf"/><Relationship Id="rId12" Type="http://schemas.openxmlformats.org/officeDocument/2006/relationships/customXml" Target="../ink/ink68.xml"/><Relationship Id="rId17" Type="http://schemas.openxmlformats.org/officeDocument/2006/relationships/image" Target="../media/image72.emf"/><Relationship Id="rId25" Type="http://schemas.openxmlformats.org/officeDocument/2006/relationships/image" Target="../media/image76.emf"/><Relationship Id="rId33" Type="http://schemas.openxmlformats.org/officeDocument/2006/relationships/image" Target="../media/image80.emf"/><Relationship Id="rId38" Type="http://schemas.openxmlformats.org/officeDocument/2006/relationships/customXml" Target="../ink/ink81.xml"/><Relationship Id="rId46" Type="http://schemas.openxmlformats.org/officeDocument/2006/relationships/customXml" Target="../ink/ink85.xml"/><Relationship Id="rId2" Type="http://schemas.openxmlformats.org/officeDocument/2006/relationships/customXml" Target="../ink/ink63.xml"/><Relationship Id="rId16" Type="http://schemas.openxmlformats.org/officeDocument/2006/relationships/customXml" Target="../ink/ink70.xml"/><Relationship Id="rId20" Type="http://schemas.openxmlformats.org/officeDocument/2006/relationships/customXml" Target="../ink/ink72.xml"/><Relationship Id="rId29" Type="http://schemas.openxmlformats.org/officeDocument/2006/relationships/image" Target="../media/image78.emf"/><Relationship Id="rId41" Type="http://schemas.openxmlformats.org/officeDocument/2006/relationships/image" Target="../media/image84.emf"/><Relationship Id="rId54" Type="http://schemas.openxmlformats.org/officeDocument/2006/relationships/customXml" Target="../ink/ink8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5.xml"/><Relationship Id="rId11" Type="http://schemas.openxmlformats.org/officeDocument/2006/relationships/image" Target="../media/image69.emf"/><Relationship Id="rId24" Type="http://schemas.openxmlformats.org/officeDocument/2006/relationships/customXml" Target="../ink/ink74.xml"/><Relationship Id="rId32" Type="http://schemas.openxmlformats.org/officeDocument/2006/relationships/customXml" Target="../ink/ink78.xml"/><Relationship Id="rId37" Type="http://schemas.openxmlformats.org/officeDocument/2006/relationships/image" Target="../media/image82.emf"/><Relationship Id="rId40" Type="http://schemas.openxmlformats.org/officeDocument/2006/relationships/customXml" Target="../ink/ink82.xml"/><Relationship Id="rId45" Type="http://schemas.openxmlformats.org/officeDocument/2006/relationships/image" Target="../media/image86.emf"/><Relationship Id="rId53" Type="http://schemas.openxmlformats.org/officeDocument/2006/relationships/image" Target="../media/image90.emf"/><Relationship Id="rId5" Type="http://schemas.openxmlformats.org/officeDocument/2006/relationships/image" Target="../media/image66.emf"/><Relationship Id="rId15" Type="http://schemas.openxmlformats.org/officeDocument/2006/relationships/image" Target="../media/image71.emf"/><Relationship Id="rId23" Type="http://schemas.openxmlformats.org/officeDocument/2006/relationships/image" Target="../media/image75.emf"/><Relationship Id="rId28" Type="http://schemas.openxmlformats.org/officeDocument/2006/relationships/customXml" Target="../ink/ink76.xml"/><Relationship Id="rId36" Type="http://schemas.openxmlformats.org/officeDocument/2006/relationships/customXml" Target="../ink/ink80.xml"/><Relationship Id="rId49" Type="http://schemas.openxmlformats.org/officeDocument/2006/relationships/image" Target="../media/image88.emf"/><Relationship Id="rId57" Type="http://schemas.openxmlformats.org/officeDocument/2006/relationships/image" Target="../media/image92.emf"/><Relationship Id="rId10" Type="http://schemas.openxmlformats.org/officeDocument/2006/relationships/customXml" Target="../ink/ink67.xml"/><Relationship Id="rId19" Type="http://schemas.openxmlformats.org/officeDocument/2006/relationships/image" Target="../media/image73.emf"/><Relationship Id="rId31" Type="http://schemas.openxmlformats.org/officeDocument/2006/relationships/image" Target="../media/image79.emf"/><Relationship Id="rId44" Type="http://schemas.openxmlformats.org/officeDocument/2006/relationships/customXml" Target="../ink/ink84.xml"/><Relationship Id="rId52" Type="http://schemas.openxmlformats.org/officeDocument/2006/relationships/customXml" Target="../ink/ink88.xml"/><Relationship Id="rId4" Type="http://schemas.openxmlformats.org/officeDocument/2006/relationships/customXml" Target="../ink/ink64.xml"/><Relationship Id="rId9" Type="http://schemas.openxmlformats.org/officeDocument/2006/relationships/image" Target="../media/image68.emf"/><Relationship Id="rId14" Type="http://schemas.openxmlformats.org/officeDocument/2006/relationships/customXml" Target="../ink/ink69.xml"/><Relationship Id="rId22" Type="http://schemas.openxmlformats.org/officeDocument/2006/relationships/customXml" Target="../ink/ink73.xml"/><Relationship Id="rId27" Type="http://schemas.openxmlformats.org/officeDocument/2006/relationships/image" Target="../media/image77.emf"/><Relationship Id="rId30" Type="http://schemas.openxmlformats.org/officeDocument/2006/relationships/customXml" Target="../ink/ink77.xml"/><Relationship Id="rId35" Type="http://schemas.openxmlformats.org/officeDocument/2006/relationships/image" Target="../media/image81.emf"/><Relationship Id="rId43" Type="http://schemas.openxmlformats.org/officeDocument/2006/relationships/image" Target="../media/image85.emf"/><Relationship Id="rId48" Type="http://schemas.openxmlformats.org/officeDocument/2006/relationships/customXml" Target="../ink/ink86.xml"/><Relationship Id="rId56" Type="http://schemas.openxmlformats.org/officeDocument/2006/relationships/customXml" Target="../ink/ink90.xml"/><Relationship Id="rId8" Type="http://schemas.openxmlformats.org/officeDocument/2006/relationships/customXml" Target="../ink/ink66.xml"/><Relationship Id="rId51" Type="http://schemas.openxmlformats.org/officeDocument/2006/relationships/image" Target="../media/image89.emf"/><Relationship Id="rId3" Type="http://schemas.openxmlformats.org/officeDocument/2006/relationships/image" Target="../media/image65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94.xml"/><Relationship Id="rId3" Type="http://schemas.openxmlformats.org/officeDocument/2006/relationships/image" Target="../media/image93.emf"/><Relationship Id="rId7" Type="http://schemas.openxmlformats.org/officeDocument/2006/relationships/image" Target="../media/image95.emf"/><Relationship Id="rId2" Type="http://schemas.openxmlformats.org/officeDocument/2006/relationships/customXml" Target="../ink/ink9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3.xml"/><Relationship Id="rId5" Type="http://schemas.openxmlformats.org/officeDocument/2006/relationships/image" Target="../media/image94.emf"/><Relationship Id="rId4" Type="http://schemas.openxmlformats.org/officeDocument/2006/relationships/customXml" Target="../ink/ink92.xml"/><Relationship Id="rId9" Type="http://schemas.openxmlformats.org/officeDocument/2006/relationships/image" Target="../media/image96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98.xml"/><Relationship Id="rId13" Type="http://schemas.openxmlformats.org/officeDocument/2006/relationships/image" Target="../media/image102.emf"/><Relationship Id="rId3" Type="http://schemas.openxmlformats.org/officeDocument/2006/relationships/image" Target="../media/image97.emf"/><Relationship Id="rId7" Type="http://schemas.openxmlformats.org/officeDocument/2006/relationships/image" Target="../media/image99.emf"/><Relationship Id="rId12" Type="http://schemas.openxmlformats.org/officeDocument/2006/relationships/customXml" Target="../ink/ink100.xml"/><Relationship Id="rId2" Type="http://schemas.openxmlformats.org/officeDocument/2006/relationships/customXml" Target="../ink/ink9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7.xml"/><Relationship Id="rId11" Type="http://schemas.openxmlformats.org/officeDocument/2006/relationships/image" Target="../media/image101.emf"/><Relationship Id="rId5" Type="http://schemas.openxmlformats.org/officeDocument/2006/relationships/image" Target="../media/image98.emf"/><Relationship Id="rId10" Type="http://schemas.openxmlformats.org/officeDocument/2006/relationships/customXml" Target="../ink/ink99.xml"/><Relationship Id="rId4" Type="http://schemas.openxmlformats.org/officeDocument/2006/relationships/customXml" Target="../ink/ink96.xml"/><Relationship Id="rId9" Type="http://schemas.openxmlformats.org/officeDocument/2006/relationships/image" Target="../media/image10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4.xml"/><Relationship Id="rId13" Type="http://schemas.openxmlformats.org/officeDocument/2006/relationships/image" Target="../media/image108.emf"/><Relationship Id="rId18" Type="http://schemas.openxmlformats.org/officeDocument/2006/relationships/customXml" Target="../ink/ink109.xml"/><Relationship Id="rId26" Type="http://schemas.openxmlformats.org/officeDocument/2006/relationships/customXml" Target="../ink/ink113.xml"/><Relationship Id="rId39" Type="http://schemas.openxmlformats.org/officeDocument/2006/relationships/image" Target="../media/image121.emf"/><Relationship Id="rId3" Type="http://schemas.openxmlformats.org/officeDocument/2006/relationships/image" Target="../media/image103.emf"/><Relationship Id="rId21" Type="http://schemas.openxmlformats.org/officeDocument/2006/relationships/image" Target="../media/image112.emf"/><Relationship Id="rId34" Type="http://schemas.openxmlformats.org/officeDocument/2006/relationships/customXml" Target="../ink/ink117.xml"/><Relationship Id="rId7" Type="http://schemas.openxmlformats.org/officeDocument/2006/relationships/image" Target="../media/image105.emf"/><Relationship Id="rId12" Type="http://schemas.openxmlformats.org/officeDocument/2006/relationships/customXml" Target="../ink/ink106.xml"/><Relationship Id="rId17" Type="http://schemas.openxmlformats.org/officeDocument/2006/relationships/image" Target="../media/image110.emf"/><Relationship Id="rId25" Type="http://schemas.openxmlformats.org/officeDocument/2006/relationships/image" Target="../media/image114.emf"/><Relationship Id="rId33" Type="http://schemas.openxmlformats.org/officeDocument/2006/relationships/image" Target="../media/image118.emf"/><Relationship Id="rId38" Type="http://schemas.openxmlformats.org/officeDocument/2006/relationships/customXml" Target="../ink/ink119.xml"/><Relationship Id="rId2" Type="http://schemas.openxmlformats.org/officeDocument/2006/relationships/customXml" Target="../ink/ink101.xml"/><Relationship Id="rId16" Type="http://schemas.openxmlformats.org/officeDocument/2006/relationships/customXml" Target="../ink/ink108.xml"/><Relationship Id="rId20" Type="http://schemas.openxmlformats.org/officeDocument/2006/relationships/customXml" Target="../ink/ink110.xml"/><Relationship Id="rId29" Type="http://schemas.openxmlformats.org/officeDocument/2006/relationships/image" Target="../media/image11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3.xml"/><Relationship Id="rId11" Type="http://schemas.openxmlformats.org/officeDocument/2006/relationships/image" Target="../media/image107.emf"/><Relationship Id="rId24" Type="http://schemas.openxmlformats.org/officeDocument/2006/relationships/customXml" Target="../ink/ink112.xml"/><Relationship Id="rId32" Type="http://schemas.openxmlformats.org/officeDocument/2006/relationships/customXml" Target="../ink/ink116.xml"/><Relationship Id="rId37" Type="http://schemas.openxmlformats.org/officeDocument/2006/relationships/image" Target="../media/image120.emf"/><Relationship Id="rId5" Type="http://schemas.openxmlformats.org/officeDocument/2006/relationships/image" Target="../media/image104.emf"/><Relationship Id="rId15" Type="http://schemas.openxmlformats.org/officeDocument/2006/relationships/image" Target="../media/image109.emf"/><Relationship Id="rId23" Type="http://schemas.openxmlformats.org/officeDocument/2006/relationships/image" Target="../media/image113.emf"/><Relationship Id="rId28" Type="http://schemas.openxmlformats.org/officeDocument/2006/relationships/customXml" Target="../ink/ink114.xml"/><Relationship Id="rId36" Type="http://schemas.openxmlformats.org/officeDocument/2006/relationships/customXml" Target="../ink/ink118.xml"/><Relationship Id="rId10" Type="http://schemas.openxmlformats.org/officeDocument/2006/relationships/customXml" Target="../ink/ink105.xml"/><Relationship Id="rId19" Type="http://schemas.openxmlformats.org/officeDocument/2006/relationships/image" Target="../media/image111.emf"/><Relationship Id="rId31" Type="http://schemas.openxmlformats.org/officeDocument/2006/relationships/image" Target="../media/image117.emf"/><Relationship Id="rId4" Type="http://schemas.openxmlformats.org/officeDocument/2006/relationships/customXml" Target="../ink/ink102.xml"/><Relationship Id="rId9" Type="http://schemas.openxmlformats.org/officeDocument/2006/relationships/image" Target="../media/image106.emf"/><Relationship Id="rId14" Type="http://schemas.openxmlformats.org/officeDocument/2006/relationships/customXml" Target="../ink/ink107.xml"/><Relationship Id="rId22" Type="http://schemas.openxmlformats.org/officeDocument/2006/relationships/customXml" Target="../ink/ink111.xml"/><Relationship Id="rId27" Type="http://schemas.openxmlformats.org/officeDocument/2006/relationships/image" Target="../media/image115.emf"/><Relationship Id="rId30" Type="http://schemas.openxmlformats.org/officeDocument/2006/relationships/customXml" Target="../ink/ink115.xml"/><Relationship Id="rId35" Type="http://schemas.openxmlformats.org/officeDocument/2006/relationships/image" Target="../media/image119.emf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7.emf"/><Relationship Id="rId18" Type="http://schemas.openxmlformats.org/officeDocument/2006/relationships/customXml" Target="../ink/ink128.xml"/><Relationship Id="rId26" Type="http://schemas.openxmlformats.org/officeDocument/2006/relationships/customXml" Target="../ink/ink132.xml"/><Relationship Id="rId39" Type="http://schemas.openxmlformats.org/officeDocument/2006/relationships/image" Target="../media/image140.emf"/><Relationship Id="rId21" Type="http://schemas.openxmlformats.org/officeDocument/2006/relationships/image" Target="../media/image131.emf"/><Relationship Id="rId34" Type="http://schemas.openxmlformats.org/officeDocument/2006/relationships/customXml" Target="../ink/ink136.xml"/><Relationship Id="rId42" Type="http://schemas.openxmlformats.org/officeDocument/2006/relationships/customXml" Target="../ink/ink140.xml"/><Relationship Id="rId47" Type="http://schemas.openxmlformats.org/officeDocument/2006/relationships/image" Target="../media/image144.emf"/><Relationship Id="rId50" Type="http://schemas.openxmlformats.org/officeDocument/2006/relationships/customXml" Target="../ink/ink144.xml"/><Relationship Id="rId55" Type="http://schemas.openxmlformats.org/officeDocument/2006/relationships/image" Target="../media/image148.emf"/><Relationship Id="rId7" Type="http://schemas.openxmlformats.org/officeDocument/2006/relationships/image" Target="../media/image124.emf"/><Relationship Id="rId12" Type="http://schemas.openxmlformats.org/officeDocument/2006/relationships/customXml" Target="../ink/ink125.xml"/><Relationship Id="rId17" Type="http://schemas.openxmlformats.org/officeDocument/2006/relationships/image" Target="../media/image129.emf"/><Relationship Id="rId25" Type="http://schemas.openxmlformats.org/officeDocument/2006/relationships/image" Target="../media/image133.emf"/><Relationship Id="rId33" Type="http://schemas.openxmlformats.org/officeDocument/2006/relationships/image" Target="../media/image137.emf"/><Relationship Id="rId38" Type="http://schemas.openxmlformats.org/officeDocument/2006/relationships/customXml" Target="../ink/ink138.xml"/><Relationship Id="rId46" Type="http://schemas.openxmlformats.org/officeDocument/2006/relationships/customXml" Target="../ink/ink142.xml"/><Relationship Id="rId2" Type="http://schemas.openxmlformats.org/officeDocument/2006/relationships/customXml" Target="../ink/ink120.xml"/><Relationship Id="rId16" Type="http://schemas.openxmlformats.org/officeDocument/2006/relationships/customXml" Target="../ink/ink127.xml"/><Relationship Id="rId20" Type="http://schemas.openxmlformats.org/officeDocument/2006/relationships/customXml" Target="../ink/ink129.xml"/><Relationship Id="rId29" Type="http://schemas.openxmlformats.org/officeDocument/2006/relationships/image" Target="../media/image135.emf"/><Relationship Id="rId41" Type="http://schemas.openxmlformats.org/officeDocument/2006/relationships/image" Target="../media/image141.emf"/><Relationship Id="rId54" Type="http://schemas.openxmlformats.org/officeDocument/2006/relationships/customXml" Target="../ink/ink14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2.xml"/><Relationship Id="rId11" Type="http://schemas.openxmlformats.org/officeDocument/2006/relationships/image" Target="../media/image126.emf"/><Relationship Id="rId24" Type="http://schemas.openxmlformats.org/officeDocument/2006/relationships/customXml" Target="../ink/ink131.xml"/><Relationship Id="rId32" Type="http://schemas.openxmlformats.org/officeDocument/2006/relationships/customXml" Target="../ink/ink135.xml"/><Relationship Id="rId37" Type="http://schemas.openxmlformats.org/officeDocument/2006/relationships/image" Target="../media/image139.emf"/><Relationship Id="rId40" Type="http://schemas.openxmlformats.org/officeDocument/2006/relationships/customXml" Target="../ink/ink139.xml"/><Relationship Id="rId45" Type="http://schemas.openxmlformats.org/officeDocument/2006/relationships/image" Target="../media/image143.emf"/><Relationship Id="rId53" Type="http://schemas.openxmlformats.org/officeDocument/2006/relationships/image" Target="../media/image147.emf"/><Relationship Id="rId5" Type="http://schemas.openxmlformats.org/officeDocument/2006/relationships/image" Target="../media/image123.emf"/><Relationship Id="rId15" Type="http://schemas.openxmlformats.org/officeDocument/2006/relationships/image" Target="../media/image128.emf"/><Relationship Id="rId23" Type="http://schemas.openxmlformats.org/officeDocument/2006/relationships/image" Target="../media/image132.emf"/><Relationship Id="rId28" Type="http://schemas.openxmlformats.org/officeDocument/2006/relationships/customXml" Target="../ink/ink133.xml"/><Relationship Id="rId36" Type="http://schemas.openxmlformats.org/officeDocument/2006/relationships/customXml" Target="../ink/ink137.xml"/><Relationship Id="rId49" Type="http://schemas.openxmlformats.org/officeDocument/2006/relationships/image" Target="../media/image145.emf"/><Relationship Id="rId57" Type="http://schemas.openxmlformats.org/officeDocument/2006/relationships/image" Target="../media/image149.emf"/><Relationship Id="rId10" Type="http://schemas.openxmlformats.org/officeDocument/2006/relationships/customXml" Target="../ink/ink124.xml"/><Relationship Id="rId19" Type="http://schemas.openxmlformats.org/officeDocument/2006/relationships/image" Target="../media/image130.emf"/><Relationship Id="rId31" Type="http://schemas.openxmlformats.org/officeDocument/2006/relationships/image" Target="../media/image136.emf"/><Relationship Id="rId44" Type="http://schemas.openxmlformats.org/officeDocument/2006/relationships/customXml" Target="../ink/ink141.xml"/><Relationship Id="rId52" Type="http://schemas.openxmlformats.org/officeDocument/2006/relationships/customXml" Target="../ink/ink145.xml"/><Relationship Id="rId4" Type="http://schemas.openxmlformats.org/officeDocument/2006/relationships/customXml" Target="../ink/ink121.xml"/><Relationship Id="rId9" Type="http://schemas.openxmlformats.org/officeDocument/2006/relationships/image" Target="../media/image125.emf"/><Relationship Id="rId14" Type="http://schemas.openxmlformats.org/officeDocument/2006/relationships/customXml" Target="../ink/ink126.xml"/><Relationship Id="rId22" Type="http://schemas.openxmlformats.org/officeDocument/2006/relationships/customXml" Target="../ink/ink130.xml"/><Relationship Id="rId27" Type="http://schemas.openxmlformats.org/officeDocument/2006/relationships/image" Target="../media/image134.emf"/><Relationship Id="rId30" Type="http://schemas.openxmlformats.org/officeDocument/2006/relationships/customXml" Target="../ink/ink134.xml"/><Relationship Id="rId35" Type="http://schemas.openxmlformats.org/officeDocument/2006/relationships/image" Target="../media/image138.emf"/><Relationship Id="rId43" Type="http://schemas.openxmlformats.org/officeDocument/2006/relationships/image" Target="../media/image142.emf"/><Relationship Id="rId48" Type="http://schemas.openxmlformats.org/officeDocument/2006/relationships/customXml" Target="../ink/ink143.xml"/><Relationship Id="rId56" Type="http://schemas.openxmlformats.org/officeDocument/2006/relationships/customXml" Target="../ink/ink147.xml"/><Relationship Id="rId8" Type="http://schemas.openxmlformats.org/officeDocument/2006/relationships/customXml" Target="../ink/ink123.xml"/><Relationship Id="rId51" Type="http://schemas.openxmlformats.org/officeDocument/2006/relationships/image" Target="../media/image146.emf"/><Relationship Id="rId3" Type="http://schemas.openxmlformats.org/officeDocument/2006/relationships/image" Target="../media/image1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Ink 22"/>
              <p14:cNvContentPartPr/>
              <p14:nvPr/>
            </p14:nvContentPartPr>
            <p14:xfrm>
              <a:off x="1004349" y="3816771"/>
              <a:ext cx="4261320" cy="5004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8589" y="3808851"/>
                <a:ext cx="427500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Ink 23"/>
              <p14:cNvContentPartPr/>
              <p14:nvPr/>
            </p14:nvContentPartPr>
            <p14:xfrm>
              <a:off x="1415829" y="1287771"/>
              <a:ext cx="175320" cy="31608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8909" y="1271571"/>
                <a:ext cx="208080" cy="318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7" name="Ink 36"/>
              <p14:cNvContentPartPr/>
              <p14:nvPr/>
            </p14:nvContentPartPr>
            <p14:xfrm>
              <a:off x="1518069" y="1725891"/>
              <a:ext cx="492120" cy="21308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04389" y="1717251"/>
                <a:ext cx="524160" cy="21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Ink 39"/>
              <p14:cNvContentPartPr/>
              <p14:nvPr/>
            </p14:nvContentPartPr>
            <p14:xfrm>
              <a:off x="1969869" y="1485051"/>
              <a:ext cx="2641320" cy="36432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56909" y="1465611"/>
                <a:ext cx="2669760" cy="38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Ink 40"/>
              <p14:cNvContentPartPr/>
              <p14:nvPr/>
            </p14:nvContentPartPr>
            <p14:xfrm>
              <a:off x="1808589" y="2119731"/>
              <a:ext cx="2779920" cy="67356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91669" y="2099571"/>
                <a:ext cx="2812320" cy="71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5" name="Ink 44"/>
              <p14:cNvContentPartPr/>
              <p14:nvPr/>
            </p14:nvContentPartPr>
            <p14:xfrm>
              <a:off x="613389" y="183291"/>
              <a:ext cx="4026240" cy="72468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3229" y="162411"/>
                <a:ext cx="4066200" cy="76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6" name="Ink 45"/>
              <p14:cNvContentPartPr/>
              <p14:nvPr/>
            </p14:nvContentPartPr>
            <p14:xfrm>
              <a:off x="1703109" y="2642451"/>
              <a:ext cx="2990160" cy="54216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86909" y="2633451"/>
                <a:ext cx="3015360" cy="56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3" name="Ink 52"/>
              <p14:cNvContentPartPr/>
              <p14:nvPr/>
            </p14:nvContentPartPr>
            <p14:xfrm>
              <a:off x="504309" y="1732011"/>
              <a:ext cx="708480" cy="41940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94589" y="1714011"/>
                <a:ext cx="73764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4" name="Ink 73"/>
              <p14:cNvContentPartPr/>
              <p14:nvPr/>
            </p14:nvContentPartPr>
            <p14:xfrm>
              <a:off x="3379989" y="4058331"/>
              <a:ext cx="743760" cy="42552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69549" y="4037451"/>
                <a:ext cx="77508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7" name="Ink 76"/>
              <p14:cNvContentPartPr/>
              <p14:nvPr/>
            </p14:nvContentPartPr>
            <p14:xfrm>
              <a:off x="6213549" y="3604731"/>
              <a:ext cx="2665800" cy="16128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05989" y="3597531"/>
                <a:ext cx="268056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8" name="Ink 77"/>
              <p14:cNvContentPartPr/>
              <p14:nvPr/>
            </p14:nvContentPartPr>
            <p14:xfrm>
              <a:off x="6500109" y="1507371"/>
              <a:ext cx="157320" cy="268776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84269" y="1491171"/>
                <a:ext cx="193320" cy="27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7" name="Ink 86"/>
              <p14:cNvContentPartPr/>
              <p14:nvPr/>
            </p14:nvContentPartPr>
            <p14:xfrm>
              <a:off x="7578669" y="3766011"/>
              <a:ext cx="711000" cy="3996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562109" y="3745851"/>
                <a:ext cx="747360" cy="4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4" name="Ink 93"/>
              <p14:cNvContentPartPr/>
              <p14:nvPr/>
            </p14:nvContentPartPr>
            <p14:xfrm>
              <a:off x="6574269" y="1852611"/>
              <a:ext cx="1262880" cy="189576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570669" y="1837491"/>
                <a:ext cx="1287360" cy="19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5" name="Ink 94"/>
              <p14:cNvContentPartPr/>
              <p14:nvPr/>
            </p14:nvContentPartPr>
            <p14:xfrm>
              <a:off x="7085829" y="1976811"/>
              <a:ext cx="1146960" cy="174888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72869" y="1955931"/>
                <a:ext cx="1180800" cy="178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2" name="Ink 101"/>
              <p14:cNvContentPartPr/>
              <p14:nvPr/>
            </p14:nvContentPartPr>
            <p14:xfrm>
              <a:off x="7141629" y="1452651"/>
              <a:ext cx="1972800" cy="46836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124709" y="1437891"/>
                <a:ext cx="2010600" cy="4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2" name="Ink 111"/>
              <p14:cNvContentPartPr/>
              <p14:nvPr/>
            </p14:nvContentPartPr>
            <p14:xfrm>
              <a:off x="4556829" y="1187691"/>
              <a:ext cx="1997280" cy="156384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540989" y="1166811"/>
                <a:ext cx="2033280" cy="159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3" name="Ink 112"/>
              <p14:cNvContentPartPr/>
              <p14:nvPr/>
            </p14:nvContentPartPr>
            <p14:xfrm>
              <a:off x="2140149" y="2971131"/>
              <a:ext cx="3546000" cy="60516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121789" y="2953851"/>
                <a:ext cx="3576240" cy="63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2" name="Ink 131"/>
              <p14:cNvContentPartPr/>
              <p14:nvPr/>
            </p14:nvContentPartPr>
            <p14:xfrm>
              <a:off x="539589" y="4405371"/>
              <a:ext cx="8392320" cy="103500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28069" y="4387371"/>
                <a:ext cx="8419320" cy="105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9996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809154" y="1625451"/>
              <a:ext cx="5400" cy="54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5914" y="1621851"/>
                <a:ext cx="122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4" name="Ink 33"/>
              <p14:cNvContentPartPr/>
              <p14:nvPr/>
            </p14:nvContentPartPr>
            <p14:xfrm>
              <a:off x="1248994" y="1270131"/>
              <a:ext cx="1281240" cy="62928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8114" y="1248891"/>
                <a:ext cx="1323360" cy="67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7" name="Ink 46"/>
              <p14:cNvContentPartPr/>
              <p14:nvPr/>
            </p14:nvContentPartPr>
            <p14:xfrm>
              <a:off x="2503594" y="987171"/>
              <a:ext cx="45360" cy="39348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83794" y="968091"/>
                <a:ext cx="79560" cy="4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3" name="Ink 52"/>
              <p14:cNvContentPartPr/>
              <p14:nvPr/>
            </p14:nvContentPartPr>
            <p14:xfrm>
              <a:off x="385354" y="150891"/>
              <a:ext cx="4479480" cy="169596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6634" y="130731"/>
                <a:ext cx="4519080" cy="172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9" name="Ink 58"/>
              <p14:cNvContentPartPr/>
              <p14:nvPr/>
            </p14:nvContentPartPr>
            <p14:xfrm>
              <a:off x="1306594" y="1861251"/>
              <a:ext cx="541800" cy="3528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01194" y="1840731"/>
                <a:ext cx="5680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0" name="Ink 59"/>
              <p14:cNvContentPartPr/>
              <p14:nvPr/>
            </p14:nvContentPartPr>
            <p14:xfrm>
              <a:off x="1797634" y="1583691"/>
              <a:ext cx="38880" cy="53820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87914" y="1563531"/>
                <a:ext cx="69480" cy="57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1" name="Ink 60"/>
              <p14:cNvContentPartPr/>
              <p14:nvPr/>
            </p14:nvContentPartPr>
            <p14:xfrm>
              <a:off x="2039914" y="2002731"/>
              <a:ext cx="623880" cy="15516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30914" y="1981851"/>
                <a:ext cx="65412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2" name="Ink 61"/>
              <p14:cNvContentPartPr/>
              <p14:nvPr/>
            </p14:nvContentPartPr>
            <p14:xfrm>
              <a:off x="2067274" y="1597731"/>
              <a:ext cx="25920" cy="45540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50714" y="1586931"/>
                <a:ext cx="63720" cy="48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3" name="Ink 62"/>
              <p14:cNvContentPartPr/>
              <p14:nvPr/>
            </p14:nvContentPartPr>
            <p14:xfrm>
              <a:off x="2599354" y="2087331"/>
              <a:ext cx="75600" cy="66708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88914" y="2078331"/>
                <a:ext cx="106920" cy="69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4" name="Ink 63"/>
              <p14:cNvContentPartPr/>
              <p14:nvPr/>
            </p14:nvContentPartPr>
            <p14:xfrm>
              <a:off x="2138914" y="2773131"/>
              <a:ext cx="507600" cy="2196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23434" y="2752971"/>
                <a:ext cx="54324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5" name="Ink 64"/>
              <p14:cNvContentPartPr/>
              <p14:nvPr/>
            </p14:nvContentPartPr>
            <p14:xfrm>
              <a:off x="535834" y="2860611"/>
              <a:ext cx="1370160" cy="63684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15674" y="2840811"/>
                <a:ext cx="1410480" cy="66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7" name="Ink 66"/>
              <p14:cNvContentPartPr/>
              <p14:nvPr/>
            </p14:nvContentPartPr>
            <p14:xfrm>
              <a:off x="2476954" y="2325291"/>
              <a:ext cx="1093680" cy="7952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61114" y="2304411"/>
                <a:ext cx="1130400" cy="83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6" name="Ink 75"/>
              <p14:cNvContentPartPr/>
              <p14:nvPr/>
            </p14:nvContentPartPr>
            <p14:xfrm>
              <a:off x="4892554" y="850731"/>
              <a:ext cx="387360" cy="28231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88594" y="831651"/>
                <a:ext cx="411480" cy="28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0" name="Ink 79"/>
              <p14:cNvContentPartPr/>
              <p14:nvPr/>
            </p14:nvContentPartPr>
            <p14:xfrm>
              <a:off x="4441114" y="3239691"/>
              <a:ext cx="3958920" cy="9504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436434" y="3232491"/>
                <a:ext cx="397080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6" name="Ink 85"/>
              <p14:cNvContentPartPr/>
              <p14:nvPr/>
            </p14:nvContentPartPr>
            <p14:xfrm>
              <a:off x="4922074" y="1159251"/>
              <a:ext cx="3196440" cy="19123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905874" y="1142331"/>
                <a:ext cx="3227400" cy="19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5" name="Ink 94"/>
              <p14:cNvContentPartPr/>
              <p14:nvPr/>
            </p14:nvContentPartPr>
            <p14:xfrm>
              <a:off x="2097874" y="2842611"/>
              <a:ext cx="641520" cy="92124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077714" y="2822451"/>
                <a:ext cx="682560" cy="9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7" name="Ink 106"/>
              <p14:cNvContentPartPr/>
              <p14:nvPr/>
            </p14:nvContentPartPr>
            <p14:xfrm>
              <a:off x="329194" y="3759171"/>
              <a:ext cx="8562600" cy="256608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09034" y="3738291"/>
                <a:ext cx="8603280" cy="260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6" name="Ink 125"/>
              <p14:cNvContentPartPr/>
              <p14:nvPr/>
            </p14:nvContentPartPr>
            <p14:xfrm>
              <a:off x="2153314" y="4558731"/>
              <a:ext cx="2445840" cy="7488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37114" y="4538931"/>
                <a:ext cx="247608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5" name="Ink 134"/>
              <p14:cNvContentPartPr/>
              <p14:nvPr/>
            </p14:nvContentPartPr>
            <p14:xfrm>
              <a:off x="5757634" y="1185171"/>
              <a:ext cx="1094760" cy="146988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743234" y="1170771"/>
                <a:ext cx="1130040" cy="150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0" name="Ink 139"/>
              <p14:cNvContentPartPr/>
              <p14:nvPr/>
            </p14:nvContentPartPr>
            <p14:xfrm>
              <a:off x="5544514" y="1183371"/>
              <a:ext cx="2392560" cy="204876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530114" y="1165011"/>
                <a:ext cx="2427840" cy="20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1" name="Ink 140"/>
              <p14:cNvContentPartPr/>
              <p14:nvPr/>
            </p14:nvContentPartPr>
            <p14:xfrm>
              <a:off x="6886594" y="3472971"/>
              <a:ext cx="274680" cy="25272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876874" y="3452091"/>
                <a:ext cx="30276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47" name="Ink 146"/>
              <p14:cNvContentPartPr/>
              <p14:nvPr/>
            </p14:nvContentPartPr>
            <p14:xfrm>
              <a:off x="6719194" y="1540131"/>
              <a:ext cx="1990080" cy="33336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700474" y="1522851"/>
                <a:ext cx="2026080" cy="3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48" name="Ink 147"/>
              <p14:cNvContentPartPr/>
              <p14:nvPr/>
            </p14:nvContentPartPr>
            <p14:xfrm>
              <a:off x="5715874" y="1901211"/>
              <a:ext cx="1643400" cy="116460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694634" y="1881051"/>
                <a:ext cx="1684800" cy="12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56" name="Ink 155"/>
              <p14:cNvContentPartPr/>
              <p14:nvPr/>
            </p14:nvContentPartPr>
            <p14:xfrm>
              <a:off x="8683714" y="1575411"/>
              <a:ext cx="0" cy="457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0" y="0"/>
                <a:ext cx="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58" name="Ink 157"/>
              <p14:cNvContentPartPr/>
              <p14:nvPr/>
            </p14:nvContentPartPr>
            <p14:xfrm>
              <a:off x="8819434" y="1658571"/>
              <a:ext cx="264600" cy="74664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809354" y="1648491"/>
                <a:ext cx="295920" cy="77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00" name="Ink 199"/>
              <p14:cNvContentPartPr/>
              <p14:nvPr/>
            </p14:nvContentPartPr>
            <p14:xfrm>
              <a:off x="7409674" y="5301771"/>
              <a:ext cx="12600" cy="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0" y="0"/>
                <a:ext cx="126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30" name="Ink 229"/>
              <p14:cNvContentPartPr/>
              <p14:nvPr/>
            </p14:nvContentPartPr>
            <p14:xfrm>
              <a:off x="5188834" y="4400331"/>
              <a:ext cx="2410920" cy="64296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168314" y="4379451"/>
                <a:ext cx="2451240" cy="68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2554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345914" y="852531"/>
              <a:ext cx="2012040" cy="971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26114" y="831651"/>
                <a:ext cx="2052720" cy="10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2" name="Ink 61"/>
              <p14:cNvContentPartPr/>
              <p14:nvPr/>
            </p14:nvContentPartPr>
            <p14:xfrm>
              <a:off x="519994" y="263211"/>
              <a:ext cx="5571360" cy="53064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1274" y="244131"/>
                <a:ext cx="5610960" cy="55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3" name="Ink 62"/>
              <p14:cNvContentPartPr/>
              <p14:nvPr/>
            </p14:nvContentPartPr>
            <p14:xfrm>
              <a:off x="585514" y="2202891"/>
              <a:ext cx="98640" cy="13032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7514" y="2188851"/>
                <a:ext cx="13752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7" name="Ink 66"/>
              <p14:cNvContentPartPr/>
              <p14:nvPr/>
            </p14:nvContentPartPr>
            <p14:xfrm>
              <a:off x="4518874" y="1130451"/>
              <a:ext cx="3861360" cy="24548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00514" y="1114611"/>
                <a:ext cx="3885480" cy="248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1" name="Ink 80"/>
              <p14:cNvContentPartPr/>
              <p14:nvPr/>
            </p14:nvContentPartPr>
            <p14:xfrm>
              <a:off x="6155074" y="3551091"/>
              <a:ext cx="795240" cy="26208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134194" y="3530211"/>
                <a:ext cx="829440" cy="2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6" name="Ink 85"/>
              <p14:cNvContentPartPr/>
              <p14:nvPr/>
            </p14:nvContentPartPr>
            <p14:xfrm>
              <a:off x="311554" y="2488011"/>
              <a:ext cx="468720" cy="30852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2834" y="2467131"/>
                <a:ext cx="506520" cy="3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3" name="Ink 102"/>
              <p14:cNvContentPartPr/>
              <p14:nvPr/>
            </p14:nvContentPartPr>
            <p14:xfrm>
              <a:off x="2181754" y="1074651"/>
              <a:ext cx="344520" cy="3423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166994" y="1053771"/>
                <a:ext cx="3776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4" name="Ink 103"/>
              <p14:cNvContentPartPr/>
              <p14:nvPr/>
            </p14:nvContentPartPr>
            <p14:xfrm>
              <a:off x="1320274" y="1624011"/>
              <a:ext cx="528480" cy="2268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303354" y="1604211"/>
                <a:ext cx="5652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5" name="Ink 104"/>
              <p14:cNvContentPartPr/>
              <p14:nvPr/>
            </p14:nvContentPartPr>
            <p14:xfrm>
              <a:off x="1832194" y="1524291"/>
              <a:ext cx="109800" cy="16488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815274" y="1503771"/>
                <a:ext cx="14796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6" name="Ink 105"/>
              <p14:cNvContentPartPr/>
              <p14:nvPr/>
            </p14:nvContentPartPr>
            <p14:xfrm>
              <a:off x="690994" y="2197131"/>
              <a:ext cx="618480" cy="403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73354" y="2176251"/>
                <a:ext cx="65700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7" name="Ink 106"/>
              <p14:cNvContentPartPr/>
              <p14:nvPr/>
            </p14:nvContentPartPr>
            <p14:xfrm>
              <a:off x="1261594" y="1659291"/>
              <a:ext cx="618840" cy="128772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40714" y="1642011"/>
                <a:ext cx="660600" cy="13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8" name="Ink 107"/>
              <p14:cNvContentPartPr/>
              <p14:nvPr/>
            </p14:nvContentPartPr>
            <p14:xfrm>
              <a:off x="1943794" y="1401531"/>
              <a:ext cx="28440" cy="41832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23274" y="1382811"/>
                <a:ext cx="69480" cy="45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9" name="Ink 108"/>
              <p14:cNvContentPartPr/>
              <p14:nvPr/>
            </p14:nvContentPartPr>
            <p14:xfrm>
              <a:off x="2157634" y="1390371"/>
              <a:ext cx="51840" cy="43020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140354" y="1371291"/>
                <a:ext cx="90000" cy="47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0" name="Ink 109"/>
              <p14:cNvContentPartPr/>
              <p14:nvPr/>
            </p14:nvContentPartPr>
            <p14:xfrm>
              <a:off x="2206954" y="1749291"/>
              <a:ext cx="306000" cy="84564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92554" y="1734891"/>
                <a:ext cx="341640" cy="88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1" name="Ink 110"/>
              <p14:cNvContentPartPr/>
              <p14:nvPr/>
            </p14:nvContentPartPr>
            <p14:xfrm>
              <a:off x="2513674" y="2145291"/>
              <a:ext cx="568080" cy="3024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95674" y="2124051"/>
                <a:ext cx="60696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4" name="Ink 113"/>
              <p14:cNvContentPartPr/>
              <p14:nvPr/>
            </p14:nvContentPartPr>
            <p14:xfrm>
              <a:off x="1889794" y="2662611"/>
              <a:ext cx="27720" cy="46692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869274" y="2644971"/>
                <a:ext cx="65160" cy="50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5" name="Ink 114"/>
              <p14:cNvContentPartPr/>
              <p14:nvPr/>
            </p14:nvContentPartPr>
            <p14:xfrm>
              <a:off x="2119114" y="2598171"/>
              <a:ext cx="397440" cy="98748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097874" y="2582331"/>
                <a:ext cx="428400" cy="10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8" name="Ink 127"/>
              <p14:cNvContentPartPr/>
              <p14:nvPr/>
            </p14:nvContentPartPr>
            <p14:xfrm>
              <a:off x="2804554" y="4280451"/>
              <a:ext cx="0" cy="1368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0" y="0"/>
                <a:ext cx="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61" name="Ink 160"/>
              <p14:cNvContentPartPr/>
              <p14:nvPr/>
            </p14:nvContentPartPr>
            <p14:xfrm>
              <a:off x="2718514" y="5022771"/>
              <a:ext cx="11520" cy="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0" y="0"/>
                <a:ext cx="115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72" name="Ink 171"/>
              <p14:cNvContentPartPr/>
              <p14:nvPr/>
            </p14:nvContentPartPr>
            <p14:xfrm>
              <a:off x="338554" y="2310531"/>
              <a:ext cx="8524440" cy="362628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8754" y="2291811"/>
                <a:ext cx="8551440" cy="366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5271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481989" y="294531"/>
              <a:ext cx="8324280" cy="57596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5429" y="275811"/>
                <a:ext cx="8349840" cy="579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5" name="Ink 34"/>
              <p14:cNvContentPartPr/>
              <p14:nvPr/>
            </p14:nvContentPartPr>
            <p14:xfrm>
              <a:off x="1765389" y="1504131"/>
              <a:ext cx="1803240" cy="468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47389" y="1483971"/>
                <a:ext cx="183708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3" name="Ink 102"/>
              <p14:cNvContentPartPr/>
              <p14:nvPr/>
            </p14:nvContentPartPr>
            <p14:xfrm>
              <a:off x="1873389" y="3629931"/>
              <a:ext cx="1584000" cy="489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54669" y="3610491"/>
                <a:ext cx="1619640" cy="7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421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050949" y="1357971"/>
              <a:ext cx="1444680" cy="538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30789" y="1337091"/>
                <a:ext cx="1486080" cy="57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Ink 18"/>
              <p14:cNvContentPartPr/>
              <p14:nvPr/>
            </p14:nvContentPartPr>
            <p14:xfrm>
              <a:off x="4878669" y="342411"/>
              <a:ext cx="0" cy="212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Ink 37"/>
              <p14:cNvContentPartPr/>
              <p14:nvPr/>
            </p14:nvContentPartPr>
            <p14:xfrm>
              <a:off x="2500509" y="2445531"/>
              <a:ext cx="75240" cy="80568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89709" y="2432211"/>
                <a:ext cx="98640" cy="82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7" name="Ink 46"/>
              <p14:cNvContentPartPr/>
              <p14:nvPr/>
            </p14:nvContentPartPr>
            <p14:xfrm>
              <a:off x="542829" y="1941531"/>
              <a:ext cx="1999440" cy="81324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4909" y="1922459"/>
                <a:ext cx="2027880" cy="845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9" name="Ink 48"/>
              <p14:cNvContentPartPr/>
              <p14:nvPr/>
            </p14:nvContentPartPr>
            <p14:xfrm>
              <a:off x="2212509" y="3264531"/>
              <a:ext cx="535680" cy="16056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92709" y="3247251"/>
                <a:ext cx="57492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6" name="Ink 55"/>
              <p14:cNvContentPartPr/>
              <p14:nvPr/>
            </p14:nvContentPartPr>
            <p14:xfrm>
              <a:off x="1879149" y="913371"/>
              <a:ext cx="570240" cy="9896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59709" y="896451"/>
                <a:ext cx="610200" cy="10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2" name="Ink 61"/>
              <p14:cNvContentPartPr/>
              <p14:nvPr/>
            </p14:nvContentPartPr>
            <p14:xfrm>
              <a:off x="4435509" y="2869611"/>
              <a:ext cx="4425840" cy="27108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427949" y="2862411"/>
                <a:ext cx="444060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3" name="Ink 62"/>
              <p14:cNvContentPartPr/>
              <p14:nvPr/>
            </p14:nvContentPartPr>
            <p14:xfrm>
              <a:off x="4843749" y="920571"/>
              <a:ext cx="191160" cy="249840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831149" y="901131"/>
                <a:ext cx="224640" cy="253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2" name="Ink 71"/>
              <p14:cNvContentPartPr/>
              <p14:nvPr/>
            </p14:nvContentPartPr>
            <p14:xfrm>
              <a:off x="2276229" y="745251"/>
              <a:ext cx="371520" cy="19980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60749" y="725451"/>
                <a:ext cx="40752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3" name="Ink 72"/>
              <p14:cNvContentPartPr/>
              <p14:nvPr/>
            </p14:nvContentPartPr>
            <p14:xfrm>
              <a:off x="4906389" y="1207131"/>
              <a:ext cx="2950920" cy="14014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891269" y="1188411"/>
                <a:ext cx="2986560" cy="144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9" name="Ink 88"/>
              <p14:cNvContentPartPr/>
              <p14:nvPr/>
            </p14:nvContentPartPr>
            <p14:xfrm>
              <a:off x="4885149" y="1345731"/>
              <a:ext cx="451080" cy="5911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874709" y="1339251"/>
                <a:ext cx="468000" cy="60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0" name="Ink 89"/>
              <p14:cNvContentPartPr/>
              <p14:nvPr/>
            </p14:nvContentPartPr>
            <p14:xfrm>
              <a:off x="5876229" y="2205051"/>
              <a:ext cx="104760" cy="9072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68309" y="2198211"/>
                <a:ext cx="115560" cy="9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9" name="Ink 108"/>
              <p14:cNvContentPartPr/>
              <p14:nvPr/>
            </p14:nvContentPartPr>
            <p14:xfrm>
              <a:off x="3839349" y="277971"/>
              <a:ext cx="5204160" cy="140940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22789" y="260691"/>
                <a:ext cx="5241600" cy="143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0" name="Ink 109"/>
              <p14:cNvContentPartPr/>
              <p14:nvPr/>
            </p14:nvContentPartPr>
            <p14:xfrm>
              <a:off x="6979269" y="3271731"/>
              <a:ext cx="280080" cy="20412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962349" y="3254811"/>
                <a:ext cx="30564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2" name="Ink 111"/>
              <p14:cNvContentPartPr/>
              <p14:nvPr/>
            </p14:nvContentPartPr>
            <p14:xfrm>
              <a:off x="6841029" y="1715811"/>
              <a:ext cx="234360" cy="206280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829509" y="1712211"/>
                <a:ext cx="251280" cy="207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7" name="Ink 116"/>
              <p14:cNvContentPartPr/>
              <p14:nvPr/>
            </p14:nvContentPartPr>
            <p14:xfrm>
              <a:off x="3570789" y="272571"/>
              <a:ext cx="157320" cy="34200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559989" y="253491"/>
                <a:ext cx="175680" cy="38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8" name="Ink 117"/>
              <p14:cNvContentPartPr/>
              <p14:nvPr/>
            </p14:nvContentPartPr>
            <p14:xfrm>
              <a:off x="408189" y="264291"/>
              <a:ext cx="2574360" cy="39708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88029" y="248091"/>
                <a:ext cx="261216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19" name="Ink 118"/>
              <p14:cNvContentPartPr/>
              <p14:nvPr/>
            </p14:nvContentPartPr>
            <p14:xfrm>
              <a:off x="3030429" y="429531"/>
              <a:ext cx="486000" cy="6652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022149" y="410451"/>
                <a:ext cx="500760" cy="69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0" name="Ink 119"/>
              <p14:cNvContentPartPr/>
              <p14:nvPr/>
            </p14:nvContentPartPr>
            <p14:xfrm>
              <a:off x="2739909" y="881691"/>
              <a:ext cx="203760" cy="1609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731629" y="862971"/>
                <a:ext cx="23184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4" name="Ink 123"/>
              <p14:cNvContentPartPr/>
              <p14:nvPr/>
            </p14:nvContentPartPr>
            <p14:xfrm>
              <a:off x="2378469" y="1680531"/>
              <a:ext cx="526320" cy="13428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368389" y="1662891"/>
                <a:ext cx="55692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5" name="Ink 124"/>
              <p14:cNvContentPartPr/>
              <p14:nvPr/>
            </p14:nvContentPartPr>
            <p14:xfrm>
              <a:off x="7133349" y="1580811"/>
              <a:ext cx="621000" cy="63612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129749" y="1563531"/>
                <a:ext cx="641520" cy="65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7" name="Ink 126"/>
              <p14:cNvContentPartPr/>
              <p14:nvPr/>
            </p14:nvContentPartPr>
            <p14:xfrm>
              <a:off x="6702429" y="2220531"/>
              <a:ext cx="1051560" cy="121608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689829" y="2204691"/>
                <a:ext cx="1080000" cy="12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8" name="Ink 127"/>
              <p14:cNvContentPartPr/>
              <p14:nvPr/>
            </p14:nvContentPartPr>
            <p14:xfrm>
              <a:off x="7005909" y="2914971"/>
              <a:ext cx="790560" cy="80928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994749" y="2898771"/>
                <a:ext cx="817560" cy="83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31" name="Ink 130"/>
              <p14:cNvContentPartPr/>
              <p14:nvPr/>
            </p14:nvContentPartPr>
            <p14:xfrm>
              <a:off x="1262109" y="5465571"/>
              <a:ext cx="0" cy="2736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0" y="0"/>
                <a:ext cx="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33" name="Ink 132"/>
              <p14:cNvContentPartPr/>
              <p14:nvPr/>
            </p14:nvContentPartPr>
            <p14:xfrm>
              <a:off x="713829" y="4676091"/>
              <a:ext cx="7712280" cy="187848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93669" y="4660611"/>
                <a:ext cx="7739280" cy="19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71" name="Ink 170"/>
              <p14:cNvContentPartPr/>
              <p14:nvPr/>
            </p14:nvContentPartPr>
            <p14:xfrm>
              <a:off x="5914029" y="4676451"/>
              <a:ext cx="3051000" cy="7380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901069" y="4658091"/>
                <a:ext cx="307116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79" name="Ink 178"/>
              <p14:cNvContentPartPr/>
              <p14:nvPr/>
            </p14:nvContentPartPr>
            <p14:xfrm>
              <a:off x="7815549" y="4174971"/>
              <a:ext cx="374040" cy="89784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795389" y="4155531"/>
                <a:ext cx="415440" cy="9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80" name="Ink 179"/>
              <p14:cNvContentPartPr/>
              <p14:nvPr/>
            </p14:nvContentPartPr>
            <p14:xfrm>
              <a:off x="7296069" y="4265691"/>
              <a:ext cx="109800" cy="191700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275189" y="4248411"/>
                <a:ext cx="142560" cy="19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14" name="Ink 213"/>
              <p14:cNvContentPartPr/>
              <p14:nvPr/>
            </p14:nvContentPartPr>
            <p14:xfrm>
              <a:off x="6227589" y="4234371"/>
              <a:ext cx="513000" cy="32868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207789" y="4213491"/>
                <a:ext cx="541800" cy="35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15" name="Ink 214"/>
              <p14:cNvContentPartPr/>
              <p14:nvPr/>
            </p14:nvContentPartPr>
            <p14:xfrm>
              <a:off x="6473829" y="4815411"/>
              <a:ext cx="14040" cy="26028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454029" y="4795611"/>
                <a:ext cx="54720" cy="3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16" name="Ink 215"/>
              <p14:cNvContentPartPr/>
              <p14:nvPr/>
            </p14:nvContentPartPr>
            <p14:xfrm>
              <a:off x="6433509" y="5471691"/>
              <a:ext cx="132120" cy="25812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414789" y="5453691"/>
                <a:ext cx="17208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17" name="Ink 216"/>
              <p14:cNvContentPartPr/>
              <p14:nvPr/>
            </p14:nvContentPartPr>
            <p14:xfrm>
              <a:off x="7914909" y="5453331"/>
              <a:ext cx="37080" cy="29268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902309" y="5434971"/>
                <a:ext cx="7092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23" name="Ink 222"/>
              <p14:cNvContentPartPr/>
              <p14:nvPr/>
            </p14:nvContentPartPr>
            <p14:xfrm>
              <a:off x="5805669" y="1950171"/>
              <a:ext cx="1117440" cy="130032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779389" y="1940811"/>
                <a:ext cx="1175400" cy="134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31" name="Ink 230"/>
              <p14:cNvContentPartPr/>
              <p14:nvPr/>
            </p14:nvContentPartPr>
            <p14:xfrm>
              <a:off x="6879909" y="1758651"/>
              <a:ext cx="109080" cy="10908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876669" y="1754691"/>
                <a:ext cx="116280" cy="11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32" name="Ink 231"/>
              <p14:cNvContentPartPr/>
              <p14:nvPr/>
            </p14:nvContentPartPr>
            <p14:xfrm>
              <a:off x="6013029" y="1727331"/>
              <a:ext cx="896400" cy="38916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984949" y="1716171"/>
                <a:ext cx="935640" cy="42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54" name="Ink 253"/>
              <p14:cNvContentPartPr/>
              <p14:nvPr/>
            </p14:nvContentPartPr>
            <p14:xfrm>
              <a:off x="5728269" y="1160691"/>
              <a:ext cx="1095480" cy="52668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708469" y="1137291"/>
                <a:ext cx="1139040" cy="55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55" name="Ink 254"/>
              <p14:cNvContentPartPr/>
              <p14:nvPr/>
            </p14:nvContentPartPr>
            <p14:xfrm>
              <a:off x="5782629" y="1359771"/>
              <a:ext cx="29160" cy="228960"/>
            </p14:xfrm>
          </p:contentPart>
        </mc:Choice>
        <mc:Fallback xmlns="">
          <p:pic>
            <p:nvPicPr>
              <p:cNvPr id="255" name="Ink 254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776149" y="1353291"/>
                <a:ext cx="4716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56" name="Ink 255"/>
              <p14:cNvContentPartPr/>
              <p14:nvPr/>
            </p14:nvContentPartPr>
            <p14:xfrm>
              <a:off x="5027709" y="1548411"/>
              <a:ext cx="957240" cy="2238120"/>
            </p14:xfrm>
          </p:contentPart>
        </mc:Choice>
        <mc:Fallback xmlns="">
          <p:pic>
            <p:nvPicPr>
              <p:cNvPr id="256" name="Ink 25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021589" y="1531491"/>
                <a:ext cx="968400" cy="22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57" name="Ink 256"/>
              <p14:cNvContentPartPr/>
              <p14:nvPr/>
            </p14:nvContentPartPr>
            <p14:xfrm>
              <a:off x="7059549" y="1501251"/>
              <a:ext cx="169560" cy="160920"/>
            </p14:xfrm>
          </p:contentPart>
        </mc:Choice>
        <mc:Fallback xmlns="">
          <p:pic>
            <p:nvPicPr>
              <p:cNvPr id="257" name="Ink 256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055949" y="1498371"/>
                <a:ext cx="17604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58" name="Ink 257"/>
              <p14:cNvContentPartPr/>
              <p14:nvPr/>
            </p14:nvContentPartPr>
            <p14:xfrm>
              <a:off x="6909789" y="2436171"/>
              <a:ext cx="10080" cy="50760"/>
            </p14:xfrm>
          </p:contentPart>
        </mc:Choice>
        <mc:Fallback xmlns="">
          <p:pic>
            <p:nvPicPr>
              <p:cNvPr id="258" name="Ink 257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902949" y="2432571"/>
                <a:ext cx="20520" cy="5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8623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99829" y="94731"/>
              <a:ext cx="8823600" cy="5941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549" y="76371"/>
                <a:ext cx="8859240" cy="597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8468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9" name="Ink 18"/>
              <p14:cNvContentPartPr/>
              <p14:nvPr/>
            </p14:nvContentPartPr>
            <p14:xfrm>
              <a:off x="4094229" y="303171"/>
              <a:ext cx="0" cy="457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8" name="Ink 27"/>
              <p14:cNvContentPartPr/>
              <p14:nvPr/>
            </p14:nvContentPartPr>
            <p14:xfrm>
              <a:off x="547509" y="191931"/>
              <a:ext cx="7224480" cy="26884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8428" y="172491"/>
                <a:ext cx="7260842" cy="27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3" name="Ink 122"/>
              <p14:cNvContentPartPr/>
              <p14:nvPr/>
            </p14:nvContentPartPr>
            <p14:xfrm>
              <a:off x="2636589" y="2836491"/>
              <a:ext cx="1727280" cy="6444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19309" y="2815251"/>
                <a:ext cx="176436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6" name="Ink 125"/>
              <p14:cNvContentPartPr/>
              <p14:nvPr/>
            </p14:nvContentPartPr>
            <p14:xfrm>
              <a:off x="3380709" y="2973651"/>
              <a:ext cx="291240" cy="36216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64149" y="2952771"/>
                <a:ext cx="32868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4" name="Ink 133"/>
              <p14:cNvContentPartPr/>
              <p14:nvPr/>
            </p14:nvContentPartPr>
            <p14:xfrm>
              <a:off x="5142909" y="2219091"/>
              <a:ext cx="3085200" cy="132948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132469" y="2211531"/>
                <a:ext cx="3105360" cy="13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5" name="Ink 134"/>
              <p14:cNvContentPartPr/>
              <p14:nvPr/>
            </p14:nvContentPartPr>
            <p14:xfrm>
              <a:off x="2370909" y="2385771"/>
              <a:ext cx="505080" cy="90900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51109" y="2368131"/>
                <a:ext cx="532080" cy="9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6" name="Ink 135"/>
              <p14:cNvContentPartPr/>
              <p14:nvPr/>
            </p14:nvContentPartPr>
            <p14:xfrm>
              <a:off x="4296549" y="2450931"/>
              <a:ext cx="216720" cy="90180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86469" y="2440851"/>
                <a:ext cx="247680" cy="9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7" name="Ink 136"/>
              <p14:cNvContentPartPr/>
              <p14:nvPr/>
            </p14:nvContentPartPr>
            <p14:xfrm>
              <a:off x="5062269" y="2329251"/>
              <a:ext cx="446040" cy="94032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48229" y="2309451"/>
                <a:ext cx="46800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2" name="Ink 151"/>
              <p14:cNvContentPartPr/>
              <p14:nvPr/>
            </p14:nvContentPartPr>
            <p14:xfrm>
              <a:off x="7601349" y="3019011"/>
              <a:ext cx="29880" cy="13392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88389" y="2999211"/>
                <a:ext cx="63720" cy="1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3" name="Ink 152"/>
              <p14:cNvContentPartPr/>
              <p14:nvPr/>
            </p14:nvContentPartPr>
            <p14:xfrm>
              <a:off x="7607469" y="2897331"/>
              <a:ext cx="51480" cy="4248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88029" y="2877531"/>
                <a:ext cx="7884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4" name="Ink 153"/>
              <p14:cNvContentPartPr/>
              <p14:nvPr/>
            </p14:nvContentPartPr>
            <p14:xfrm>
              <a:off x="7746789" y="3004611"/>
              <a:ext cx="165600" cy="14004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733469" y="2983731"/>
                <a:ext cx="19476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5" name="Ink 154"/>
              <p14:cNvContentPartPr/>
              <p14:nvPr/>
            </p14:nvContentPartPr>
            <p14:xfrm>
              <a:off x="7990149" y="3021171"/>
              <a:ext cx="145800" cy="14148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971789" y="3004971"/>
                <a:ext cx="18396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6" name="Ink 155"/>
              <p14:cNvContentPartPr/>
              <p14:nvPr/>
            </p14:nvContentPartPr>
            <p14:xfrm>
              <a:off x="8258349" y="3027291"/>
              <a:ext cx="133560" cy="12996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243229" y="3007851"/>
                <a:ext cx="15660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7" name="Ink 156"/>
              <p14:cNvContentPartPr/>
              <p14:nvPr/>
            </p14:nvContentPartPr>
            <p14:xfrm>
              <a:off x="8404869" y="2903451"/>
              <a:ext cx="56880" cy="1857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384709" y="2884371"/>
                <a:ext cx="8676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8" name="Ink 157"/>
              <p14:cNvContentPartPr/>
              <p14:nvPr/>
            </p14:nvContentPartPr>
            <p14:xfrm>
              <a:off x="8425389" y="2878971"/>
              <a:ext cx="42120" cy="32220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410989" y="2859171"/>
                <a:ext cx="7488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9" name="Ink 158"/>
              <p14:cNvContentPartPr/>
              <p14:nvPr/>
            </p14:nvContentPartPr>
            <p14:xfrm>
              <a:off x="8527269" y="3051411"/>
              <a:ext cx="134280" cy="12780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507109" y="3031251"/>
                <a:ext cx="16056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60" name="Ink 159"/>
              <p14:cNvContentPartPr/>
              <p14:nvPr/>
            </p14:nvContentPartPr>
            <p14:xfrm>
              <a:off x="8684949" y="2871411"/>
              <a:ext cx="134280" cy="27648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666949" y="2852691"/>
                <a:ext cx="172800" cy="3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1" name="Ink 160"/>
              <p14:cNvContentPartPr/>
              <p14:nvPr/>
            </p14:nvContentPartPr>
            <p14:xfrm>
              <a:off x="8808069" y="2920371"/>
              <a:ext cx="360" cy="3024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791509" y="2902011"/>
                <a:ext cx="3312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62" name="Ink 161"/>
              <p14:cNvContentPartPr/>
              <p14:nvPr/>
            </p14:nvContentPartPr>
            <p14:xfrm>
              <a:off x="8875749" y="3008211"/>
              <a:ext cx="250920" cy="28764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866029" y="2987331"/>
                <a:ext cx="28152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96" name="Ink 195"/>
              <p14:cNvContentPartPr/>
              <p14:nvPr/>
            </p14:nvContentPartPr>
            <p14:xfrm>
              <a:off x="2805069" y="5215731"/>
              <a:ext cx="285840" cy="18324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788509" y="5197011"/>
                <a:ext cx="31212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13" name="Ink 212"/>
              <p14:cNvContentPartPr/>
              <p14:nvPr/>
            </p14:nvContentPartPr>
            <p14:xfrm>
              <a:off x="7791789" y="4721451"/>
              <a:ext cx="187200" cy="17424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784589" y="4702371"/>
                <a:ext cx="21564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15" name="Ink 214"/>
              <p14:cNvContentPartPr/>
              <p14:nvPr/>
            </p14:nvContentPartPr>
            <p14:xfrm>
              <a:off x="7892229" y="4307451"/>
              <a:ext cx="381600" cy="86256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875669" y="4288011"/>
                <a:ext cx="418320" cy="89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16" name="Ink 215"/>
              <p14:cNvContentPartPr/>
              <p14:nvPr/>
            </p14:nvContentPartPr>
            <p14:xfrm>
              <a:off x="8245389" y="4666011"/>
              <a:ext cx="209880" cy="15732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225949" y="4647291"/>
                <a:ext cx="23616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17" name="Ink 216"/>
              <p14:cNvContentPartPr/>
              <p14:nvPr/>
            </p14:nvContentPartPr>
            <p14:xfrm>
              <a:off x="8260509" y="4301331"/>
              <a:ext cx="464040" cy="90468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252229" y="4280451"/>
                <a:ext cx="493560" cy="9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31" name="Ink 230"/>
              <p14:cNvContentPartPr/>
              <p14:nvPr/>
            </p14:nvContentPartPr>
            <p14:xfrm>
              <a:off x="1477749" y="3285051"/>
              <a:ext cx="5030640" cy="218052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468029" y="3268131"/>
                <a:ext cx="5060880" cy="22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32" name="Ink 231"/>
              <p14:cNvContentPartPr/>
              <p14:nvPr/>
            </p14:nvContentPartPr>
            <p14:xfrm>
              <a:off x="2006949" y="5091171"/>
              <a:ext cx="1608480" cy="4716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990389" y="5070291"/>
                <a:ext cx="16455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45" name="Ink 244"/>
              <p14:cNvContentPartPr/>
              <p14:nvPr/>
            </p14:nvContentPartPr>
            <p14:xfrm>
              <a:off x="2242389" y="6245691"/>
              <a:ext cx="1370880" cy="3564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223669" y="6225531"/>
                <a:ext cx="140832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69" name="Ink 268"/>
              <p14:cNvContentPartPr/>
              <p14:nvPr/>
            </p14:nvContentPartPr>
            <p14:xfrm>
              <a:off x="543549" y="4070211"/>
              <a:ext cx="8632800" cy="2757600"/>
            </p14:xfrm>
          </p:contentPart>
        </mc:Choice>
        <mc:Fallback xmlns="">
          <p:pic>
            <p:nvPicPr>
              <p:cNvPr id="269" name="Ink 26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25549" y="4049331"/>
                <a:ext cx="8672040" cy="279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287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7429" y="68091"/>
              <a:ext cx="8749440" cy="6819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909" y="49011"/>
                <a:ext cx="8772480" cy="685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8" name="Ink 257"/>
              <p14:cNvContentPartPr/>
              <p14:nvPr/>
            </p14:nvContentPartPr>
            <p14:xfrm>
              <a:off x="1083909" y="5003331"/>
              <a:ext cx="1704960" cy="42480"/>
            </p14:xfrm>
          </p:contentPart>
        </mc:Choice>
        <mc:Fallback xmlns="">
          <p:pic>
            <p:nvPicPr>
              <p:cNvPr id="258" name="Ink 2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1669" y="4993251"/>
                <a:ext cx="173628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44" name="Ink 343"/>
              <p14:cNvContentPartPr/>
              <p14:nvPr/>
            </p14:nvContentPartPr>
            <p14:xfrm>
              <a:off x="6415869" y="5323731"/>
              <a:ext cx="1820880" cy="422280"/>
            </p14:xfrm>
          </p:contentPart>
        </mc:Choice>
        <mc:Fallback xmlns="">
          <p:pic>
            <p:nvPicPr>
              <p:cNvPr id="344" name="Ink 3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97869" y="5304291"/>
                <a:ext cx="1859760" cy="45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54" name="Ink 353"/>
              <p14:cNvContentPartPr/>
              <p14:nvPr/>
            </p14:nvContentPartPr>
            <p14:xfrm>
              <a:off x="-1403331" y="892131"/>
              <a:ext cx="360" cy="36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1415211" y="880251"/>
                <a:ext cx="24120" cy="2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3833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43989" y="379851"/>
              <a:ext cx="0" cy="43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/>
              <p14:cNvContentPartPr/>
              <p14:nvPr/>
            </p14:nvContentPartPr>
            <p14:xfrm>
              <a:off x="283629" y="248091"/>
              <a:ext cx="7528680" cy="56469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5629" y="229371"/>
                <a:ext cx="7552800" cy="56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7" name="Ink 56"/>
              <p14:cNvContentPartPr/>
              <p14:nvPr/>
            </p14:nvContentPartPr>
            <p14:xfrm>
              <a:off x="1976709" y="1957731"/>
              <a:ext cx="1457640" cy="5148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61589" y="1951251"/>
                <a:ext cx="149256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5" name="Ink 84"/>
              <p14:cNvContentPartPr/>
              <p14:nvPr/>
            </p14:nvContentPartPr>
            <p14:xfrm>
              <a:off x="986349" y="3149331"/>
              <a:ext cx="1605240" cy="5184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74109" y="3139251"/>
                <a:ext cx="163440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2" name="Ink 101"/>
              <p14:cNvContentPartPr/>
              <p14:nvPr/>
            </p14:nvContentPartPr>
            <p14:xfrm>
              <a:off x="6020229" y="2405571"/>
              <a:ext cx="511920" cy="20268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10509" y="2385771"/>
                <a:ext cx="53928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5" name="Ink 124"/>
              <p14:cNvContentPartPr/>
              <p14:nvPr/>
            </p14:nvContentPartPr>
            <p14:xfrm>
              <a:off x="3739629" y="2610771"/>
              <a:ext cx="2224080" cy="65808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30629" y="2598891"/>
                <a:ext cx="2253960" cy="67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9945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855029" y="1083651"/>
              <a:ext cx="87840" cy="357228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5229" y="1067091"/>
                <a:ext cx="126360" cy="360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8" name="Ink 37"/>
              <p14:cNvContentPartPr/>
              <p14:nvPr/>
            </p14:nvContentPartPr>
            <p14:xfrm>
              <a:off x="820029" y="3798771"/>
              <a:ext cx="5662440" cy="500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4629" y="3783291"/>
                <a:ext cx="567648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" name="Ink 40"/>
              <p14:cNvContentPartPr/>
              <p14:nvPr/>
            </p14:nvContentPartPr>
            <p14:xfrm>
              <a:off x="2163909" y="1294251"/>
              <a:ext cx="729360" cy="1944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58149" y="1275531"/>
                <a:ext cx="75312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3" name="Ink 42"/>
              <p14:cNvContentPartPr/>
              <p14:nvPr/>
            </p14:nvContentPartPr>
            <p14:xfrm>
              <a:off x="2746749" y="1300731"/>
              <a:ext cx="2629080" cy="213084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41709" y="1283451"/>
                <a:ext cx="2642040" cy="21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3" name="Ink 62"/>
              <p14:cNvContentPartPr/>
              <p14:nvPr/>
            </p14:nvContentPartPr>
            <p14:xfrm>
              <a:off x="1842069" y="1337811"/>
              <a:ext cx="363960" cy="1908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26229" y="1320171"/>
                <a:ext cx="3859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4" name="Ink 63"/>
              <p14:cNvContentPartPr/>
              <p14:nvPr/>
            </p14:nvContentPartPr>
            <p14:xfrm>
              <a:off x="964749" y="1265451"/>
              <a:ext cx="381960" cy="39276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56469" y="1245291"/>
                <a:ext cx="411480" cy="43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5" name="Ink 74"/>
              <p14:cNvContentPartPr/>
              <p14:nvPr/>
            </p14:nvContentPartPr>
            <p14:xfrm>
              <a:off x="4726029" y="1420971"/>
              <a:ext cx="594000" cy="37080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18829" y="1416291"/>
                <a:ext cx="606600" cy="38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4" name="Ink 103"/>
              <p14:cNvContentPartPr/>
              <p14:nvPr/>
            </p14:nvContentPartPr>
            <p14:xfrm>
              <a:off x="925869" y="223611"/>
              <a:ext cx="6818400" cy="7394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10389" y="206331"/>
                <a:ext cx="6849720" cy="77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9" name="Ink 108"/>
              <p14:cNvContentPartPr/>
              <p14:nvPr/>
            </p14:nvContentPartPr>
            <p14:xfrm>
              <a:off x="5120229" y="843171"/>
              <a:ext cx="3876840" cy="16495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100789" y="822651"/>
                <a:ext cx="3917520" cy="169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1" name="Ink 120"/>
              <p14:cNvContentPartPr/>
              <p14:nvPr/>
            </p14:nvContentPartPr>
            <p14:xfrm>
              <a:off x="1194789" y="2524731"/>
              <a:ext cx="355320" cy="3398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74989" y="2505291"/>
                <a:ext cx="396000" cy="37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4" name="Ink 133"/>
              <p14:cNvContentPartPr/>
              <p14:nvPr/>
            </p14:nvContentPartPr>
            <p14:xfrm>
              <a:off x="1869789" y="2661531"/>
              <a:ext cx="187920" cy="176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855749" y="2652171"/>
                <a:ext cx="2077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0" name="Ink 139"/>
              <p14:cNvContentPartPr/>
              <p14:nvPr/>
            </p14:nvContentPartPr>
            <p14:xfrm>
              <a:off x="2378109" y="2704011"/>
              <a:ext cx="122400" cy="396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369109" y="2688531"/>
                <a:ext cx="13572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1" name="Ink 140"/>
              <p14:cNvContentPartPr/>
              <p14:nvPr/>
            </p14:nvContentPartPr>
            <p14:xfrm>
              <a:off x="2667909" y="2698611"/>
              <a:ext cx="88200" cy="1512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661789" y="2695011"/>
                <a:ext cx="9756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2" name="Ink 141"/>
              <p14:cNvContentPartPr/>
              <p14:nvPr/>
            </p14:nvContentPartPr>
            <p14:xfrm>
              <a:off x="2906949" y="2675931"/>
              <a:ext cx="173880" cy="2088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901189" y="2669811"/>
                <a:ext cx="18432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5" name="Ink 144"/>
              <p14:cNvContentPartPr/>
              <p14:nvPr/>
            </p14:nvContentPartPr>
            <p14:xfrm>
              <a:off x="3881109" y="1880331"/>
              <a:ext cx="711720" cy="53496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72109" y="1874571"/>
                <a:ext cx="726480" cy="54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3" name="Ink 152"/>
              <p14:cNvContentPartPr/>
              <p14:nvPr/>
            </p14:nvContentPartPr>
            <p14:xfrm>
              <a:off x="3333549" y="2300091"/>
              <a:ext cx="1104120" cy="153612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28509" y="2279571"/>
                <a:ext cx="1118160" cy="156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4" name="Ink 153"/>
              <p14:cNvContentPartPr/>
              <p14:nvPr/>
            </p14:nvContentPartPr>
            <p14:xfrm>
              <a:off x="1415109" y="4084971"/>
              <a:ext cx="3377520" cy="240192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397829" y="4064091"/>
                <a:ext cx="3409560" cy="243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74" name="Ink 173"/>
              <p14:cNvContentPartPr/>
              <p14:nvPr/>
            </p14:nvContentPartPr>
            <p14:xfrm>
              <a:off x="1919109" y="2496291"/>
              <a:ext cx="1920600" cy="130680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900029" y="2477571"/>
                <a:ext cx="1958040" cy="134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75" name="Ink 174"/>
              <p14:cNvContentPartPr/>
              <p14:nvPr/>
            </p14:nvContentPartPr>
            <p14:xfrm>
              <a:off x="1371189" y="5228691"/>
              <a:ext cx="1285200" cy="37764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350309" y="5207811"/>
                <a:ext cx="1326960" cy="40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3889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2034" y="106611"/>
              <a:ext cx="5732280" cy="163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4034" y="86091"/>
                <a:ext cx="5771160" cy="166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8" name="Ink 27"/>
              <p14:cNvContentPartPr/>
              <p14:nvPr/>
            </p14:nvContentPartPr>
            <p14:xfrm>
              <a:off x="2308114" y="882411"/>
              <a:ext cx="61920" cy="319464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87234" y="866571"/>
                <a:ext cx="103320" cy="322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0" name="Ink 29"/>
              <p14:cNvContentPartPr/>
              <p14:nvPr/>
            </p14:nvContentPartPr>
            <p14:xfrm>
              <a:off x="1331434" y="3422211"/>
              <a:ext cx="5482440" cy="2606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26394" y="3417171"/>
                <a:ext cx="549360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1" name="Ink 30"/>
              <p14:cNvContentPartPr/>
              <p14:nvPr/>
            </p14:nvContentPartPr>
            <p14:xfrm>
              <a:off x="2361394" y="1499091"/>
              <a:ext cx="3907800" cy="19839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51314" y="1478571"/>
                <a:ext cx="3925440" cy="20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4" name="Ink 33"/>
              <p14:cNvContentPartPr/>
              <p14:nvPr/>
            </p14:nvContentPartPr>
            <p14:xfrm>
              <a:off x="2723194" y="2209731"/>
              <a:ext cx="3755880" cy="47772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05194" y="2193891"/>
                <a:ext cx="3780720" cy="5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" name="Ink 38"/>
              <p14:cNvContentPartPr/>
              <p14:nvPr/>
            </p14:nvContentPartPr>
            <p14:xfrm>
              <a:off x="2473714" y="2913171"/>
              <a:ext cx="4156560" cy="35244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55714" y="2893731"/>
                <a:ext cx="4180680" cy="3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9" name="Ink 68"/>
              <p14:cNvContentPartPr/>
              <p14:nvPr/>
            </p14:nvContentPartPr>
            <p14:xfrm>
              <a:off x="1106074" y="3805971"/>
              <a:ext cx="7295760" cy="291996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88434" y="3785091"/>
                <a:ext cx="7334280" cy="29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1" name="Ink 80"/>
              <p14:cNvContentPartPr/>
              <p14:nvPr/>
            </p14:nvContentPartPr>
            <p14:xfrm>
              <a:off x="2490994" y="4848891"/>
              <a:ext cx="328320" cy="10987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470474" y="4831251"/>
                <a:ext cx="357840" cy="11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2" name="Ink 81"/>
              <p14:cNvContentPartPr/>
              <p14:nvPr/>
            </p14:nvContentPartPr>
            <p14:xfrm>
              <a:off x="2686834" y="5338851"/>
              <a:ext cx="2322720" cy="9288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669194" y="5319411"/>
                <a:ext cx="23511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3" name="Ink 82"/>
              <p14:cNvContentPartPr/>
              <p14:nvPr/>
            </p14:nvContentPartPr>
            <p14:xfrm>
              <a:off x="3557314" y="5600211"/>
              <a:ext cx="17280" cy="2408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539674" y="5581491"/>
                <a:ext cx="5580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4" name="Ink 83"/>
              <p14:cNvContentPartPr/>
              <p14:nvPr/>
            </p14:nvContentPartPr>
            <p14:xfrm>
              <a:off x="3565234" y="5554131"/>
              <a:ext cx="468720" cy="41220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556954" y="5534691"/>
                <a:ext cx="491400" cy="45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5" name="Ink 84"/>
              <p14:cNvContentPartPr/>
              <p14:nvPr/>
            </p14:nvContentPartPr>
            <p14:xfrm>
              <a:off x="4787074" y="4771131"/>
              <a:ext cx="318960" cy="131364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78794" y="4756731"/>
                <a:ext cx="348120" cy="13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1" name="Ink 100"/>
              <p14:cNvContentPartPr/>
              <p14:nvPr/>
            </p14:nvContentPartPr>
            <p14:xfrm>
              <a:off x="5689594" y="4795251"/>
              <a:ext cx="536040" cy="10263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68354" y="4784091"/>
                <a:ext cx="564120" cy="10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2" name="Ink 101"/>
              <p14:cNvContentPartPr/>
              <p14:nvPr/>
            </p14:nvContentPartPr>
            <p14:xfrm>
              <a:off x="5946274" y="5293131"/>
              <a:ext cx="2081880" cy="2196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929354" y="5272251"/>
                <a:ext cx="211212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3" name="Ink 102"/>
              <p14:cNvContentPartPr/>
              <p14:nvPr/>
            </p14:nvContentPartPr>
            <p14:xfrm>
              <a:off x="6712354" y="5439291"/>
              <a:ext cx="409320" cy="32832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697954" y="5419131"/>
                <a:ext cx="44208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4" name="Ink 103"/>
              <p14:cNvContentPartPr/>
              <p14:nvPr/>
            </p14:nvContentPartPr>
            <p14:xfrm>
              <a:off x="7872634" y="4749171"/>
              <a:ext cx="388080" cy="113076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864714" y="4738371"/>
                <a:ext cx="416880" cy="11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8" name="Ink 107"/>
              <p14:cNvContentPartPr/>
              <p14:nvPr/>
            </p14:nvContentPartPr>
            <p14:xfrm>
              <a:off x="2380474" y="1519611"/>
              <a:ext cx="4452480" cy="230184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360314" y="1498731"/>
                <a:ext cx="4493520" cy="233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19" name="Ink 118"/>
              <p14:cNvContentPartPr/>
              <p14:nvPr/>
            </p14:nvContentPartPr>
            <p14:xfrm>
              <a:off x="1806994" y="1798971"/>
              <a:ext cx="335520" cy="2962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788634" y="1779171"/>
                <a:ext cx="37476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0" name="Ink 119"/>
              <p14:cNvContentPartPr/>
              <p14:nvPr/>
            </p14:nvContentPartPr>
            <p14:xfrm>
              <a:off x="2336554" y="1521771"/>
              <a:ext cx="32760" cy="2916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17114" y="1501611"/>
                <a:ext cx="7272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5" name="Ink 124"/>
              <p14:cNvContentPartPr/>
              <p14:nvPr/>
            </p14:nvContentPartPr>
            <p14:xfrm>
              <a:off x="2236474" y="879891"/>
              <a:ext cx="277560" cy="21564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18474" y="859731"/>
                <a:ext cx="30240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7" name="Ink 126"/>
              <p14:cNvContentPartPr/>
              <p14:nvPr/>
            </p14:nvContentPartPr>
            <p14:xfrm>
              <a:off x="2387314" y="3244371"/>
              <a:ext cx="4388400" cy="22104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377594" y="3224931"/>
                <a:ext cx="4404960" cy="2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30" name="Ink 129"/>
              <p14:cNvContentPartPr/>
              <p14:nvPr/>
            </p14:nvContentPartPr>
            <p14:xfrm>
              <a:off x="2573074" y="2583771"/>
              <a:ext cx="4053240" cy="3729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559034" y="2565771"/>
                <a:ext cx="407700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31" name="Ink 130"/>
              <p14:cNvContentPartPr/>
              <p14:nvPr/>
            </p14:nvContentPartPr>
            <p14:xfrm>
              <a:off x="2796994" y="1819851"/>
              <a:ext cx="3704040" cy="53064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777554" y="1800771"/>
                <a:ext cx="3737880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37" name="Ink 136"/>
              <p14:cNvContentPartPr/>
              <p14:nvPr/>
            </p14:nvContentPartPr>
            <p14:xfrm>
              <a:off x="2878714" y="1811931"/>
              <a:ext cx="749520" cy="62496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858914" y="1794651"/>
                <a:ext cx="790560" cy="66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42" name="Ink 141"/>
              <p14:cNvContentPartPr/>
              <p14:nvPr/>
            </p14:nvContentPartPr>
            <p14:xfrm>
              <a:off x="4113874" y="2557491"/>
              <a:ext cx="780120" cy="45612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094434" y="2540211"/>
                <a:ext cx="82044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43" name="Ink 142"/>
              <p14:cNvContentPartPr/>
              <p14:nvPr/>
            </p14:nvContentPartPr>
            <p14:xfrm>
              <a:off x="5560354" y="3206211"/>
              <a:ext cx="198360" cy="21708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540914" y="3187491"/>
                <a:ext cx="23868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46" name="Ink 145"/>
              <p14:cNvContentPartPr/>
              <p14:nvPr/>
            </p14:nvContentPartPr>
            <p14:xfrm>
              <a:off x="6819274" y="1748571"/>
              <a:ext cx="188280" cy="14328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798394" y="1728411"/>
                <a:ext cx="218160" cy="14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62" name="Ink 161"/>
              <p14:cNvContentPartPr/>
              <p14:nvPr/>
            </p14:nvContentPartPr>
            <p14:xfrm>
              <a:off x="7074514" y="1999131"/>
              <a:ext cx="1932840" cy="89208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60474" y="1979331"/>
                <a:ext cx="1954800" cy="93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1371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4667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Electronics (EE221)</dc:title>
  <dc:creator>Dipankar Saha</dc:creator>
  <cp:lastModifiedBy>Dipankar Saha</cp:lastModifiedBy>
  <cp:revision>278</cp:revision>
  <dcterms:created xsi:type="dcterms:W3CDTF">2011-08-02T14:42:34Z</dcterms:created>
  <dcterms:modified xsi:type="dcterms:W3CDTF">2013-10-13T17:59:15Z</dcterms:modified>
</cp:coreProperties>
</file>

<file path=docProps/thumbnail.jpeg>
</file>